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541" r:id="rId1"/>
  </p:sldMasterIdLst>
  <p:notesMasterIdLst>
    <p:notesMasterId r:id="rId36"/>
  </p:notesMasterIdLst>
  <p:handoutMasterIdLst>
    <p:handoutMasterId r:id="rId37"/>
  </p:handoutMasterIdLst>
  <p:sldIdLst>
    <p:sldId id="1610" r:id="rId2"/>
    <p:sldId id="1609" r:id="rId3"/>
    <p:sldId id="1614" r:id="rId4"/>
    <p:sldId id="1612" r:id="rId5"/>
    <p:sldId id="1657" r:id="rId6"/>
    <p:sldId id="1659" r:id="rId7"/>
    <p:sldId id="1660" r:id="rId8"/>
    <p:sldId id="1606" r:id="rId9"/>
    <p:sldId id="1607" r:id="rId10"/>
    <p:sldId id="1608" r:id="rId11"/>
    <p:sldId id="1669" r:id="rId12"/>
    <p:sldId id="1641" r:id="rId13"/>
    <p:sldId id="1613" r:id="rId14"/>
    <p:sldId id="1667" r:id="rId15"/>
    <p:sldId id="1677" r:id="rId16"/>
    <p:sldId id="1668" r:id="rId17"/>
    <p:sldId id="1670" r:id="rId18"/>
    <p:sldId id="1666" r:id="rId19"/>
    <p:sldId id="1628" r:id="rId20"/>
    <p:sldId id="1678" r:id="rId21"/>
    <p:sldId id="1671" r:id="rId22"/>
    <p:sldId id="1672" r:id="rId23"/>
    <p:sldId id="1652" r:id="rId24"/>
    <p:sldId id="1661" r:id="rId25"/>
    <p:sldId id="1673" r:id="rId26"/>
    <p:sldId id="1674" r:id="rId27"/>
    <p:sldId id="1675" r:id="rId28"/>
    <p:sldId id="1574" r:id="rId29"/>
    <p:sldId id="1602" r:id="rId30"/>
    <p:sldId id="1578" r:id="rId31"/>
    <p:sldId id="1676" r:id="rId32"/>
    <p:sldId id="1576" r:id="rId33"/>
    <p:sldId id="1580" r:id="rId34"/>
    <p:sldId id="1573" r:id="rId35"/>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77777"/>
    <a:srgbClr val="002864"/>
    <a:srgbClr val="4472C4"/>
    <a:srgbClr val="ED7D31"/>
    <a:srgbClr val="5ACBF0"/>
    <a:srgbClr val="8597BE"/>
    <a:srgbClr val="0D7595"/>
    <a:srgbClr val="005AA1"/>
    <a:srgbClr val="FCB713"/>
    <a:srgbClr val="002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6494522-1EAA-4F79-A2A0-70C76A5990D0}" v="4947" dt="2018-06-08T16:38:37.31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981" autoAdjust="0"/>
    <p:restoredTop sz="68860" autoAdjust="0"/>
  </p:normalViewPr>
  <p:slideViewPr>
    <p:cSldViewPr snapToGrid="0">
      <p:cViewPr varScale="1">
        <p:scale>
          <a:sx n="77" d="100"/>
          <a:sy n="77" d="100"/>
        </p:scale>
        <p:origin x="1338" y="8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80" d="100"/>
        <a:sy n="80" d="100"/>
      </p:scale>
      <p:origin x="0" y="0"/>
    </p:cViewPr>
  </p:sorterViewPr>
  <p:notesViewPr>
    <p:cSldViewPr snapToGrid="0" showGuides="1">
      <p:cViewPr varScale="1">
        <p:scale>
          <a:sx n="87" d="100"/>
          <a:sy n="87" d="100"/>
        </p:scale>
        <p:origin x="3840"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842990-62A4-4545-B120-1F8AF25A0D6E}" type="doc">
      <dgm:prSet loTypeId="urn:microsoft.com/office/officeart/2005/8/layout/vList5" loCatId="list" qsTypeId="urn:microsoft.com/office/officeart/2005/8/quickstyle/simple1" qsCatId="simple" csTypeId="urn:microsoft.com/office/officeart/2005/8/colors/accent0_2" csCatId="mainScheme" phldr="1"/>
      <dgm:spPr/>
      <dgm:t>
        <a:bodyPr/>
        <a:lstStyle/>
        <a:p>
          <a:endParaRPr lang="en-US"/>
        </a:p>
      </dgm:t>
    </dgm:pt>
    <dgm:pt modelId="{0FF8BA2A-500B-413D-8B7A-0FD72A53075A}">
      <dgm:prSet phldrT="[Text]" custT="1"/>
      <dgm:spPr/>
      <dgm:t>
        <a:bodyPr/>
        <a:lstStyle/>
        <a:p>
          <a:pPr algn="ctr"/>
          <a:r>
            <a:rPr lang="en-US" sz="3200">
              <a:solidFill>
                <a:schemeClr val="tx1"/>
              </a:solidFill>
              <a:latin typeface="+mj-lt"/>
            </a:rPr>
            <a:t>Business Understanding</a:t>
          </a:r>
          <a:endParaRPr lang="en-US" sz="3200" dirty="0">
            <a:solidFill>
              <a:schemeClr val="tx1"/>
            </a:solidFill>
            <a:latin typeface="+mj-lt"/>
          </a:endParaRPr>
        </a:p>
      </dgm:t>
    </dgm:pt>
    <dgm:pt modelId="{A445CB5E-895F-4150-B184-2C8283752FC5}" type="parTrans" cxnId="{A346880C-19BB-492E-86E8-A5888A7956E2}">
      <dgm:prSet/>
      <dgm:spPr/>
      <dgm:t>
        <a:bodyPr/>
        <a:lstStyle/>
        <a:p>
          <a:endParaRPr lang="en-US" sz="2000">
            <a:solidFill>
              <a:schemeClr val="tx1"/>
            </a:solidFill>
            <a:latin typeface="+mj-lt"/>
          </a:endParaRPr>
        </a:p>
      </dgm:t>
    </dgm:pt>
    <dgm:pt modelId="{F4903262-3BB8-4A76-A3AA-54C0993BC220}" type="sibTrans" cxnId="{A346880C-19BB-492E-86E8-A5888A7956E2}">
      <dgm:prSet/>
      <dgm:spPr/>
      <dgm:t>
        <a:bodyPr/>
        <a:lstStyle/>
        <a:p>
          <a:endParaRPr lang="en-US" sz="2000">
            <a:solidFill>
              <a:schemeClr val="tx1"/>
            </a:solidFill>
            <a:latin typeface="+mj-lt"/>
          </a:endParaRPr>
        </a:p>
      </dgm:t>
    </dgm:pt>
    <dgm:pt modelId="{8589F281-C004-49C2-9A17-144391E503DE}">
      <dgm:prSet phldrT="[Text]" custT="1"/>
      <dgm:spPr/>
      <dgm:t>
        <a:bodyPr/>
        <a:lstStyle/>
        <a:p>
          <a:r>
            <a:rPr lang="en-US" sz="2000">
              <a:solidFill>
                <a:schemeClr val="tx1"/>
              </a:solidFill>
              <a:latin typeface="+mj-lt"/>
            </a:rPr>
            <a:t>Define Objectives</a:t>
          </a:r>
          <a:endParaRPr lang="en-US" sz="2000" dirty="0">
            <a:solidFill>
              <a:schemeClr val="tx1"/>
            </a:solidFill>
            <a:latin typeface="+mj-lt"/>
          </a:endParaRPr>
        </a:p>
      </dgm:t>
    </dgm:pt>
    <dgm:pt modelId="{68ACA663-A4B5-4322-A79B-E6FDA765E412}" type="parTrans" cxnId="{B844C6F1-2818-4F3A-97BB-A513A7A6487D}">
      <dgm:prSet/>
      <dgm:spPr/>
      <dgm:t>
        <a:bodyPr/>
        <a:lstStyle/>
        <a:p>
          <a:endParaRPr lang="en-US" sz="2000">
            <a:solidFill>
              <a:schemeClr val="tx1"/>
            </a:solidFill>
            <a:latin typeface="+mj-lt"/>
          </a:endParaRPr>
        </a:p>
      </dgm:t>
    </dgm:pt>
    <dgm:pt modelId="{C3FF912E-6EAA-40C0-8E91-AAAED8175040}" type="sibTrans" cxnId="{B844C6F1-2818-4F3A-97BB-A513A7A6487D}">
      <dgm:prSet/>
      <dgm:spPr/>
      <dgm:t>
        <a:bodyPr/>
        <a:lstStyle/>
        <a:p>
          <a:endParaRPr lang="en-US" sz="2000">
            <a:solidFill>
              <a:schemeClr val="tx1"/>
            </a:solidFill>
            <a:latin typeface="+mj-lt"/>
          </a:endParaRPr>
        </a:p>
      </dgm:t>
    </dgm:pt>
    <dgm:pt modelId="{7C9DA717-4609-4F35-9627-FBCE587B2E07}">
      <dgm:prSet phldrT="[Text]" custT="1"/>
      <dgm:spPr/>
      <dgm:t>
        <a:bodyPr/>
        <a:lstStyle/>
        <a:p>
          <a:r>
            <a:rPr lang="en-US" sz="2000">
              <a:solidFill>
                <a:schemeClr val="tx1"/>
              </a:solidFill>
              <a:latin typeface="+mj-lt"/>
            </a:rPr>
            <a:t>Identify Data Sources</a:t>
          </a:r>
          <a:endParaRPr lang="en-US" sz="2000" dirty="0">
            <a:solidFill>
              <a:schemeClr val="tx1"/>
            </a:solidFill>
            <a:latin typeface="+mj-lt"/>
          </a:endParaRPr>
        </a:p>
      </dgm:t>
    </dgm:pt>
    <dgm:pt modelId="{E5D39B11-6038-4BAB-A377-66C89B23A4FE}" type="parTrans" cxnId="{220E0694-B595-46BE-BDB9-2B1763BF7F42}">
      <dgm:prSet/>
      <dgm:spPr/>
      <dgm:t>
        <a:bodyPr/>
        <a:lstStyle/>
        <a:p>
          <a:endParaRPr lang="en-US" sz="2000">
            <a:solidFill>
              <a:schemeClr val="tx1"/>
            </a:solidFill>
            <a:latin typeface="+mj-lt"/>
          </a:endParaRPr>
        </a:p>
      </dgm:t>
    </dgm:pt>
    <dgm:pt modelId="{C70C4ADA-4F3B-4BCA-9873-A32F1BD4BEED}" type="sibTrans" cxnId="{220E0694-B595-46BE-BDB9-2B1763BF7F42}">
      <dgm:prSet/>
      <dgm:spPr/>
      <dgm:t>
        <a:bodyPr/>
        <a:lstStyle/>
        <a:p>
          <a:endParaRPr lang="en-US" sz="2000">
            <a:solidFill>
              <a:schemeClr val="tx1"/>
            </a:solidFill>
            <a:latin typeface="+mj-lt"/>
          </a:endParaRPr>
        </a:p>
      </dgm:t>
    </dgm:pt>
    <dgm:pt modelId="{F1A8E0FB-6830-44B9-AD5D-2C6541803F4D}">
      <dgm:prSet phldrT="[Text]" custT="1"/>
      <dgm:spPr/>
      <dgm:t>
        <a:bodyPr/>
        <a:lstStyle/>
        <a:p>
          <a:pPr algn="ctr"/>
          <a:r>
            <a:rPr lang="en-US" sz="3200">
              <a:solidFill>
                <a:schemeClr val="tx1"/>
              </a:solidFill>
              <a:latin typeface="+mj-lt"/>
            </a:rPr>
            <a:t>Data Acquisition and Understanding</a:t>
          </a:r>
          <a:endParaRPr lang="en-US" sz="3200" dirty="0">
            <a:solidFill>
              <a:schemeClr val="tx1"/>
            </a:solidFill>
            <a:latin typeface="+mj-lt"/>
          </a:endParaRPr>
        </a:p>
      </dgm:t>
    </dgm:pt>
    <dgm:pt modelId="{BA9882FF-0D62-440B-AE35-07B5440B7352}" type="parTrans" cxnId="{DA864F5A-43C0-4EAB-ACD8-C653DCDBC285}">
      <dgm:prSet/>
      <dgm:spPr/>
      <dgm:t>
        <a:bodyPr/>
        <a:lstStyle/>
        <a:p>
          <a:endParaRPr lang="en-US" sz="2000">
            <a:solidFill>
              <a:schemeClr val="tx1"/>
            </a:solidFill>
            <a:latin typeface="+mj-lt"/>
          </a:endParaRPr>
        </a:p>
      </dgm:t>
    </dgm:pt>
    <dgm:pt modelId="{BE3BCC92-A824-45B0-AD74-589AA75A91ED}" type="sibTrans" cxnId="{DA864F5A-43C0-4EAB-ACD8-C653DCDBC285}">
      <dgm:prSet/>
      <dgm:spPr/>
      <dgm:t>
        <a:bodyPr/>
        <a:lstStyle/>
        <a:p>
          <a:endParaRPr lang="en-US" sz="2000">
            <a:solidFill>
              <a:schemeClr val="tx1"/>
            </a:solidFill>
            <a:latin typeface="+mj-lt"/>
          </a:endParaRPr>
        </a:p>
      </dgm:t>
    </dgm:pt>
    <dgm:pt modelId="{6DCAF490-84DF-45AB-95F8-850141BC8BDF}">
      <dgm:prSet phldrT="[Text]" custT="1"/>
      <dgm:spPr/>
      <dgm:t>
        <a:bodyPr/>
        <a:lstStyle/>
        <a:p>
          <a:r>
            <a:rPr lang="en-US" sz="1900" dirty="0">
              <a:solidFill>
                <a:schemeClr val="tx1"/>
              </a:solidFill>
              <a:latin typeface="+mj-lt"/>
            </a:rPr>
            <a:t>Ingest Data</a:t>
          </a:r>
        </a:p>
      </dgm:t>
    </dgm:pt>
    <dgm:pt modelId="{313354FE-947E-4C91-850E-55158EB5406E}" type="parTrans" cxnId="{DB01149F-013B-4AAC-83B8-EA5A02812FB1}">
      <dgm:prSet/>
      <dgm:spPr/>
      <dgm:t>
        <a:bodyPr/>
        <a:lstStyle/>
        <a:p>
          <a:endParaRPr lang="en-US" sz="2000">
            <a:solidFill>
              <a:schemeClr val="tx1"/>
            </a:solidFill>
            <a:latin typeface="+mj-lt"/>
          </a:endParaRPr>
        </a:p>
      </dgm:t>
    </dgm:pt>
    <dgm:pt modelId="{263CB43B-A0A5-48BB-9C20-6635267C3C22}" type="sibTrans" cxnId="{DB01149F-013B-4AAC-83B8-EA5A02812FB1}">
      <dgm:prSet/>
      <dgm:spPr/>
      <dgm:t>
        <a:bodyPr/>
        <a:lstStyle/>
        <a:p>
          <a:endParaRPr lang="en-US" sz="2000">
            <a:solidFill>
              <a:schemeClr val="tx1"/>
            </a:solidFill>
            <a:latin typeface="+mj-lt"/>
          </a:endParaRPr>
        </a:p>
      </dgm:t>
    </dgm:pt>
    <dgm:pt modelId="{FFA8810D-171E-4ADC-9CA8-AD57E9D504B9}">
      <dgm:prSet phldrT="[Text]" custT="1"/>
      <dgm:spPr/>
      <dgm:t>
        <a:bodyPr/>
        <a:lstStyle/>
        <a:p>
          <a:r>
            <a:rPr lang="en-US" sz="1900" dirty="0">
              <a:solidFill>
                <a:schemeClr val="tx1"/>
              </a:solidFill>
              <a:latin typeface="+mj-lt"/>
            </a:rPr>
            <a:t>Explore Data</a:t>
          </a:r>
        </a:p>
      </dgm:t>
    </dgm:pt>
    <dgm:pt modelId="{5D65951A-CE03-4794-9B2D-0A910A6F7FFB}" type="parTrans" cxnId="{E0CB53AF-1846-4839-A817-1BC95F8C73F9}">
      <dgm:prSet/>
      <dgm:spPr/>
      <dgm:t>
        <a:bodyPr/>
        <a:lstStyle/>
        <a:p>
          <a:endParaRPr lang="en-US" sz="2000">
            <a:solidFill>
              <a:schemeClr val="tx1"/>
            </a:solidFill>
            <a:latin typeface="+mj-lt"/>
          </a:endParaRPr>
        </a:p>
      </dgm:t>
    </dgm:pt>
    <dgm:pt modelId="{39C8D19E-6ADE-404A-843B-5F7020E72704}" type="sibTrans" cxnId="{E0CB53AF-1846-4839-A817-1BC95F8C73F9}">
      <dgm:prSet/>
      <dgm:spPr/>
      <dgm:t>
        <a:bodyPr/>
        <a:lstStyle/>
        <a:p>
          <a:endParaRPr lang="en-US" sz="2000">
            <a:solidFill>
              <a:schemeClr val="tx1"/>
            </a:solidFill>
            <a:latin typeface="+mj-lt"/>
          </a:endParaRPr>
        </a:p>
      </dgm:t>
    </dgm:pt>
    <dgm:pt modelId="{D66E06A0-8A7E-4EC6-8113-DDE9A8B91FA6}">
      <dgm:prSet phldrT="[Text]" custT="1"/>
      <dgm:spPr/>
      <dgm:t>
        <a:bodyPr/>
        <a:lstStyle/>
        <a:p>
          <a:pPr algn="ctr"/>
          <a:r>
            <a:rPr lang="en-US" sz="3200">
              <a:solidFill>
                <a:schemeClr val="tx1"/>
              </a:solidFill>
              <a:latin typeface="+mj-lt"/>
            </a:rPr>
            <a:t>Modeling</a:t>
          </a:r>
          <a:endParaRPr lang="en-US" sz="3200" dirty="0">
            <a:solidFill>
              <a:schemeClr val="tx1"/>
            </a:solidFill>
            <a:latin typeface="+mj-lt"/>
          </a:endParaRPr>
        </a:p>
      </dgm:t>
    </dgm:pt>
    <dgm:pt modelId="{C867E6D7-68AF-43C6-9E80-BCCDD787550D}" type="parTrans" cxnId="{BEEC91A6-BF3F-4E21-859A-6D47ACAB8869}">
      <dgm:prSet/>
      <dgm:spPr/>
      <dgm:t>
        <a:bodyPr/>
        <a:lstStyle/>
        <a:p>
          <a:endParaRPr lang="en-US" sz="2000">
            <a:solidFill>
              <a:schemeClr val="tx1"/>
            </a:solidFill>
            <a:latin typeface="+mj-lt"/>
          </a:endParaRPr>
        </a:p>
      </dgm:t>
    </dgm:pt>
    <dgm:pt modelId="{4B0A02DB-F299-4AF6-A72B-B326FF7FE0BF}" type="sibTrans" cxnId="{BEEC91A6-BF3F-4E21-859A-6D47ACAB8869}">
      <dgm:prSet/>
      <dgm:spPr/>
      <dgm:t>
        <a:bodyPr/>
        <a:lstStyle/>
        <a:p>
          <a:endParaRPr lang="en-US" sz="2000">
            <a:solidFill>
              <a:schemeClr val="tx1"/>
            </a:solidFill>
            <a:latin typeface="+mj-lt"/>
          </a:endParaRPr>
        </a:p>
      </dgm:t>
    </dgm:pt>
    <dgm:pt modelId="{E08D914F-4215-41A4-8173-F3CBF316F76B}">
      <dgm:prSet phldrT="[Text]" custT="1"/>
      <dgm:spPr/>
      <dgm:t>
        <a:bodyPr/>
        <a:lstStyle/>
        <a:p>
          <a:r>
            <a:rPr lang="en-US" sz="2000" dirty="0">
              <a:solidFill>
                <a:schemeClr val="tx1"/>
              </a:solidFill>
              <a:latin typeface="+mj-lt"/>
            </a:rPr>
            <a:t>Feature Selection</a:t>
          </a:r>
        </a:p>
      </dgm:t>
    </dgm:pt>
    <dgm:pt modelId="{6E6AFD42-BD05-4248-B472-1EFABC017324}" type="parTrans" cxnId="{61EC2C2C-336E-4152-BF38-E133255426BA}">
      <dgm:prSet/>
      <dgm:spPr/>
      <dgm:t>
        <a:bodyPr/>
        <a:lstStyle/>
        <a:p>
          <a:endParaRPr lang="en-US" sz="2000">
            <a:solidFill>
              <a:schemeClr val="tx1"/>
            </a:solidFill>
            <a:latin typeface="+mj-lt"/>
          </a:endParaRPr>
        </a:p>
      </dgm:t>
    </dgm:pt>
    <dgm:pt modelId="{1759AAC5-ADE9-4C55-8CBC-F1BA87C7A449}" type="sibTrans" cxnId="{61EC2C2C-336E-4152-BF38-E133255426BA}">
      <dgm:prSet/>
      <dgm:spPr/>
      <dgm:t>
        <a:bodyPr/>
        <a:lstStyle/>
        <a:p>
          <a:endParaRPr lang="en-US" sz="2000">
            <a:solidFill>
              <a:schemeClr val="tx1"/>
            </a:solidFill>
            <a:latin typeface="+mj-lt"/>
          </a:endParaRPr>
        </a:p>
      </dgm:t>
    </dgm:pt>
    <dgm:pt modelId="{EFB0480E-A451-4750-9076-B8DA17ACD683}">
      <dgm:prSet phldrT="[Text]" custT="1"/>
      <dgm:spPr/>
      <dgm:t>
        <a:bodyPr/>
        <a:lstStyle/>
        <a:p>
          <a:r>
            <a:rPr lang="en-US" sz="2000" dirty="0">
              <a:solidFill>
                <a:schemeClr val="tx1"/>
              </a:solidFill>
              <a:latin typeface="+mj-lt"/>
            </a:rPr>
            <a:t>Create and Train Model</a:t>
          </a:r>
        </a:p>
      </dgm:t>
    </dgm:pt>
    <dgm:pt modelId="{02255FE4-1BB8-44C8-8FC3-2DB4276D8435}" type="parTrans" cxnId="{F0686254-8BC6-438F-8EFC-387D3C1B4582}">
      <dgm:prSet/>
      <dgm:spPr/>
      <dgm:t>
        <a:bodyPr/>
        <a:lstStyle/>
        <a:p>
          <a:endParaRPr lang="en-US" sz="2000">
            <a:solidFill>
              <a:schemeClr val="tx1"/>
            </a:solidFill>
            <a:latin typeface="+mj-lt"/>
          </a:endParaRPr>
        </a:p>
      </dgm:t>
    </dgm:pt>
    <dgm:pt modelId="{7ECF0E78-DA31-4B08-B8BA-D36DB4135973}" type="sibTrans" cxnId="{F0686254-8BC6-438F-8EFC-387D3C1B4582}">
      <dgm:prSet/>
      <dgm:spPr/>
      <dgm:t>
        <a:bodyPr/>
        <a:lstStyle/>
        <a:p>
          <a:endParaRPr lang="en-US" sz="2000">
            <a:solidFill>
              <a:schemeClr val="tx1"/>
            </a:solidFill>
            <a:latin typeface="+mj-lt"/>
          </a:endParaRPr>
        </a:p>
      </dgm:t>
    </dgm:pt>
    <dgm:pt modelId="{31989D70-38F8-40B4-A5B4-5B64244B04DB}">
      <dgm:prSet phldrT="[Text]" custT="1"/>
      <dgm:spPr/>
      <dgm:t>
        <a:bodyPr/>
        <a:lstStyle/>
        <a:p>
          <a:pPr algn="ctr"/>
          <a:r>
            <a:rPr lang="en-US" sz="3200">
              <a:solidFill>
                <a:schemeClr val="tx1"/>
              </a:solidFill>
              <a:latin typeface="+mj-lt"/>
            </a:rPr>
            <a:t>Deployment</a:t>
          </a:r>
          <a:endParaRPr lang="en-US" sz="3200" dirty="0">
            <a:solidFill>
              <a:schemeClr val="tx1"/>
            </a:solidFill>
            <a:latin typeface="+mj-lt"/>
          </a:endParaRPr>
        </a:p>
      </dgm:t>
    </dgm:pt>
    <dgm:pt modelId="{E572721F-5C44-451C-B622-59B69949FB6F}" type="parTrans" cxnId="{991DC740-DAA8-4D0F-9BAB-A0D216E7CC9C}">
      <dgm:prSet/>
      <dgm:spPr/>
      <dgm:t>
        <a:bodyPr/>
        <a:lstStyle/>
        <a:p>
          <a:endParaRPr lang="en-US" sz="2000">
            <a:solidFill>
              <a:schemeClr val="tx1"/>
            </a:solidFill>
            <a:latin typeface="+mj-lt"/>
          </a:endParaRPr>
        </a:p>
      </dgm:t>
    </dgm:pt>
    <dgm:pt modelId="{FF3730C5-5E1C-4ACF-986C-1F8BDC2A87DC}" type="sibTrans" cxnId="{991DC740-DAA8-4D0F-9BAB-A0D216E7CC9C}">
      <dgm:prSet/>
      <dgm:spPr/>
      <dgm:t>
        <a:bodyPr/>
        <a:lstStyle/>
        <a:p>
          <a:endParaRPr lang="en-US" sz="2000">
            <a:solidFill>
              <a:schemeClr val="tx1"/>
            </a:solidFill>
            <a:latin typeface="+mj-lt"/>
          </a:endParaRPr>
        </a:p>
      </dgm:t>
    </dgm:pt>
    <dgm:pt modelId="{75DF6D0E-EF2D-4899-8D56-11F561E3DB25}">
      <dgm:prSet phldrT="[Text]" custT="1"/>
      <dgm:spPr/>
      <dgm:t>
        <a:bodyPr/>
        <a:lstStyle/>
        <a:p>
          <a:pPr algn="ctr"/>
          <a:r>
            <a:rPr lang="en-US" sz="3200">
              <a:solidFill>
                <a:schemeClr val="tx1"/>
              </a:solidFill>
              <a:latin typeface="+mj-lt"/>
            </a:rPr>
            <a:t>Customer Acceptance</a:t>
          </a:r>
          <a:endParaRPr lang="en-US" sz="3200" dirty="0">
            <a:solidFill>
              <a:schemeClr val="tx1"/>
            </a:solidFill>
            <a:latin typeface="+mj-lt"/>
          </a:endParaRPr>
        </a:p>
      </dgm:t>
    </dgm:pt>
    <dgm:pt modelId="{510C85D3-5932-4392-B61F-F44832C002FA}" type="parTrans" cxnId="{6D864F09-96B6-4444-95BB-D36241D055AD}">
      <dgm:prSet/>
      <dgm:spPr/>
      <dgm:t>
        <a:bodyPr/>
        <a:lstStyle/>
        <a:p>
          <a:endParaRPr lang="en-US" sz="2000">
            <a:solidFill>
              <a:schemeClr val="tx1"/>
            </a:solidFill>
            <a:latin typeface="+mj-lt"/>
          </a:endParaRPr>
        </a:p>
      </dgm:t>
    </dgm:pt>
    <dgm:pt modelId="{EEE1824F-AA0C-4316-B13D-ED5B6C4A0BFF}" type="sibTrans" cxnId="{6D864F09-96B6-4444-95BB-D36241D055AD}">
      <dgm:prSet/>
      <dgm:spPr/>
      <dgm:t>
        <a:bodyPr/>
        <a:lstStyle/>
        <a:p>
          <a:endParaRPr lang="en-US" sz="2000">
            <a:solidFill>
              <a:schemeClr val="tx1"/>
            </a:solidFill>
            <a:latin typeface="+mj-lt"/>
          </a:endParaRPr>
        </a:p>
      </dgm:t>
    </dgm:pt>
    <dgm:pt modelId="{07E81225-DE19-4D3E-99CD-FC123A33837F}">
      <dgm:prSet phldrT="[Text]" custT="1"/>
      <dgm:spPr/>
      <dgm:t>
        <a:bodyPr/>
        <a:lstStyle/>
        <a:p>
          <a:r>
            <a:rPr lang="en-US" sz="2000">
              <a:solidFill>
                <a:schemeClr val="tx1"/>
              </a:solidFill>
              <a:latin typeface="+mj-lt"/>
            </a:rPr>
            <a:t>Operationalize</a:t>
          </a:r>
          <a:endParaRPr lang="en-US" sz="2000" dirty="0">
            <a:solidFill>
              <a:schemeClr val="tx1"/>
            </a:solidFill>
            <a:latin typeface="+mj-lt"/>
          </a:endParaRPr>
        </a:p>
      </dgm:t>
    </dgm:pt>
    <dgm:pt modelId="{642D5DAC-991D-456E-978D-DDF8870668E2}" type="parTrans" cxnId="{F9E74B76-F3C8-474B-BE2E-672A4119380A}">
      <dgm:prSet/>
      <dgm:spPr/>
      <dgm:t>
        <a:bodyPr/>
        <a:lstStyle/>
        <a:p>
          <a:endParaRPr lang="en-US" sz="2000">
            <a:solidFill>
              <a:schemeClr val="tx1"/>
            </a:solidFill>
            <a:latin typeface="+mj-lt"/>
          </a:endParaRPr>
        </a:p>
      </dgm:t>
    </dgm:pt>
    <dgm:pt modelId="{71EEF2D0-2FC1-4663-8EEF-F8400FED6EFD}" type="sibTrans" cxnId="{F9E74B76-F3C8-474B-BE2E-672A4119380A}">
      <dgm:prSet/>
      <dgm:spPr/>
      <dgm:t>
        <a:bodyPr/>
        <a:lstStyle/>
        <a:p>
          <a:endParaRPr lang="en-US" sz="2000">
            <a:solidFill>
              <a:schemeClr val="tx1"/>
            </a:solidFill>
            <a:latin typeface="+mj-lt"/>
          </a:endParaRPr>
        </a:p>
      </dgm:t>
    </dgm:pt>
    <dgm:pt modelId="{0EBDD81E-61F5-4638-8D23-E64C5784A7CF}">
      <dgm:prSet phldrT="[Text]" custT="1"/>
      <dgm:spPr/>
      <dgm:t>
        <a:bodyPr/>
        <a:lstStyle/>
        <a:p>
          <a:r>
            <a:rPr lang="en-US" sz="1900" dirty="0">
              <a:solidFill>
                <a:schemeClr val="tx1"/>
              </a:solidFill>
              <a:latin typeface="+mj-lt"/>
            </a:rPr>
            <a:t>Testing and Validation</a:t>
          </a:r>
        </a:p>
      </dgm:t>
    </dgm:pt>
    <dgm:pt modelId="{5BB68B6B-2470-4B4F-B825-03319C46AB79}" type="parTrans" cxnId="{0652195D-79AA-41CB-A507-64DF25821FDC}">
      <dgm:prSet/>
      <dgm:spPr/>
      <dgm:t>
        <a:bodyPr/>
        <a:lstStyle/>
        <a:p>
          <a:endParaRPr lang="en-US" sz="2000">
            <a:solidFill>
              <a:schemeClr val="tx1"/>
            </a:solidFill>
            <a:latin typeface="+mj-lt"/>
          </a:endParaRPr>
        </a:p>
      </dgm:t>
    </dgm:pt>
    <dgm:pt modelId="{91158606-88ED-478A-99A3-FF66895B49FF}" type="sibTrans" cxnId="{0652195D-79AA-41CB-A507-64DF25821FDC}">
      <dgm:prSet/>
      <dgm:spPr/>
      <dgm:t>
        <a:bodyPr/>
        <a:lstStyle/>
        <a:p>
          <a:endParaRPr lang="en-US" sz="2000">
            <a:solidFill>
              <a:schemeClr val="tx1"/>
            </a:solidFill>
            <a:latin typeface="+mj-lt"/>
          </a:endParaRPr>
        </a:p>
      </dgm:t>
    </dgm:pt>
    <dgm:pt modelId="{8A560357-68DD-41D8-841B-C94F1FF7F8C1}">
      <dgm:prSet phldrT="[Text]" custT="1"/>
      <dgm:spPr/>
      <dgm:t>
        <a:bodyPr/>
        <a:lstStyle/>
        <a:p>
          <a:r>
            <a:rPr lang="en-US" sz="1900" dirty="0">
              <a:solidFill>
                <a:schemeClr val="tx1"/>
              </a:solidFill>
              <a:latin typeface="+mj-lt"/>
            </a:rPr>
            <a:t>Update Data</a:t>
          </a:r>
        </a:p>
      </dgm:t>
    </dgm:pt>
    <dgm:pt modelId="{3BC3B257-E716-47FF-9C4E-A1CCC502A26F}" type="parTrans" cxnId="{6D9D5740-A78E-432A-A19B-79A7629DFBD0}">
      <dgm:prSet/>
      <dgm:spPr/>
      <dgm:t>
        <a:bodyPr/>
        <a:lstStyle/>
        <a:p>
          <a:endParaRPr lang="en-US" sz="2000">
            <a:solidFill>
              <a:schemeClr val="tx1"/>
            </a:solidFill>
            <a:latin typeface="+mj-lt"/>
          </a:endParaRPr>
        </a:p>
      </dgm:t>
    </dgm:pt>
    <dgm:pt modelId="{0F75D6C4-A5C5-4C0B-A3E7-E1F9127F0B24}" type="sibTrans" cxnId="{6D9D5740-A78E-432A-A19B-79A7629DFBD0}">
      <dgm:prSet/>
      <dgm:spPr/>
      <dgm:t>
        <a:bodyPr/>
        <a:lstStyle/>
        <a:p>
          <a:endParaRPr lang="en-US" sz="2000">
            <a:solidFill>
              <a:schemeClr val="tx1"/>
            </a:solidFill>
            <a:latin typeface="+mj-lt"/>
          </a:endParaRPr>
        </a:p>
      </dgm:t>
    </dgm:pt>
    <dgm:pt modelId="{051E23BA-27D6-402B-8FD0-643279078F48}">
      <dgm:prSet phldrT="[Text]" custT="1"/>
      <dgm:spPr/>
      <dgm:t>
        <a:bodyPr/>
        <a:lstStyle/>
        <a:p>
          <a:r>
            <a:rPr lang="en-US" sz="1900" dirty="0">
              <a:solidFill>
                <a:schemeClr val="tx1"/>
              </a:solidFill>
              <a:latin typeface="+mj-lt"/>
            </a:rPr>
            <a:t>Handoff</a:t>
          </a:r>
        </a:p>
      </dgm:t>
    </dgm:pt>
    <dgm:pt modelId="{DA361144-F3E9-4156-9CC2-FE98E458196C}" type="parTrans" cxnId="{9D250ACB-3782-4169-9513-D5939A72E14C}">
      <dgm:prSet/>
      <dgm:spPr/>
      <dgm:t>
        <a:bodyPr/>
        <a:lstStyle/>
        <a:p>
          <a:endParaRPr lang="en-US" sz="2000">
            <a:solidFill>
              <a:schemeClr val="tx1"/>
            </a:solidFill>
            <a:latin typeface="+mj-lt"/>
          </a:endParaRPr>
        </a:p>
      </dgm:t>
    </dgm:pt>
    <dgm:pt modelId="{AE55AD9A-A016-48D5-8B34-AF4339F64545}" type="sibTrans" cxnId="{9D250ACB-3782-4169-9513-D5939A72E14C}">
      <dgm:prSet/>
      <dgm:spPr/>
      <dgm:t>
        <a:bodyPr/>
        <a:lstStyle/>
        <a:p>
          <a:endParaRPr lang="en-US" sz="2000">
            <a:solidFill>
              <a:schemeClr val="tx1"/>
            </a:solidFill>
            <a:latin typeface="+mj-lt"/>
          </a:endParaRPr>
        </a:p>
      </dgm:t>
    </dgm:pt>
    <dgm:pt modelId="{22DA92B9-9C40-4A25-8285-966799791BE7}">
      <dgm:prSet phldrT="[Text]" custT="1"/>
      <dgm:spPr/>
      <dgm:t>
        <a:bodyPr/>
        <a:lstStyle/>
        <a:p>
          <a:r>
            <a:rPr lang="en-US" sz="1900" dirty="0">
              <a:solidFill>
                <a:schemeClr val="tx1"/>
              </a:solidFill>
              <a:latin typeface="+mj-lt"/>
            </a:rPr>
            <a:t>Re-train and re-score</a:t>
          </a:r>
        </a:p>
      </dgm:t>
    </dgm:pt>
    <dgm:pt modelId="{31A0D76F-F3CA-4A56-BA36-A4E6E0932F46}" type="parTrans" cxnId="{0E99CA05-F61F-4393-A01F-8CCEDBA18F50}">
      <dgm:prSet/>
      <dgm:spPr/>
      <dgm:t>
        <a:bodyPr/>
        <a:lstStyle/>
        <a:p>
          <a:endParaRPr lang="en-US" sz="2000">
            <a:solidFill>
              <a:schemeClr val="tx1"/>
            </a:solidFill>
            <a:latin typeface="+mj-lt"/>
          </a:endParaRPr>
        </a:p>
      </dgm:t>
    </dgm:pt>
    <dgm:pt modelId="{C2D43770-B53D-4E3F-BFD7-DA47BF161F8F}" type="sibTrans" cxnId="{0E99CA05-F61F-4393-A01F-8CCEDBA18F50}">
      <dgm:prSet/>
      <dgm:spPr/>
      <dgm:t>
        <a:bodyPr/>
        <a:lstStyle/>
        <a:p>
          <a:endParaRPr lang="en-US" sz="2000">
            <a:solidFill>
              <a:schemeClr val="tx1"/>
            </a:solidFill>
            <a:latin typeface="+mj-lt"/>
          </a:endParaRPr>
        </a:p>
      </dgm:t>
    </dgm:pt>
    <dgm:pt modelId="{C5ED45AB-5708-4618-8F2A-585D84BC9EAD}" type="pres">
      <dgm:prSet presAssocID="{A6842990-62A4-4545-B120-1F8AF25A0D6E}" presName="Name0" presStyleCnt="0">
        <dgm:presLayoutVars>
          <dgm:dir/>
          <dgm:animLvl val="lvl"/>
          <dgm:resizeHandles val="exact"/>
        </dgm:presLayoutVars>
      </dgm:prSet>
      <dgm:spPr/>
    </dgm:pt>
    <dgm:pt modelId="{210816C1-7BD4-4E1F-9BAF-45430065939E}" type="pres">
      <dgm:prSet presAssocID="{0FF8BA2A-500B-413D-8B7A-0FD72A53075A}" presName="linNode" presStyleCnt="0"/>
      <dgm:spPr/>
    </dgm:pt>
    <dgm:pt modelId="{FCE31E78-3DAC-4692-A464-D0C835B3F5C0}" type="pres">
      <dgm:prSet presAssocID="{0FF8BA2A-500B-413D-8B7A-0FD72A53075A}" presName="parentText" presStyleLbl="node1" presStyleIdx="0" presStyleCnt="5" custScaleX="202485">
        <dgm:presLayoutVars>
          <dgm:chMax val="1"/>
          <dgm:bulletEnabled val="1"/>
        </dgm:presLayoutVars>
      </dgm:prSet>
      <dgm:spPr/>
    </dgm:pt>
    <dgm:pt modelId="{43C6ABD0-F64A-458E-8A26-0D837897DC64}" type="pres">
      <dgm:prSet presAssocID="{0FF8BA2A-500B-413D-8B7A-0FD72A53075A}" presName="descendantText" presStyleLbl="alignAccFollowNode1" presStyleIdx="0" presStyleCnt="5">
        <dgm:presLayoutVars>
          <dgm:bulletEnabled val="1"/>
        </dgm:presLayoutVars>
      </dgm:prSet>
      <dgm:spPr/>
    </dgm:pt>
    <dgm:pt modelId="{46882EB6-A3B5-4F96-AFCB-DD20C8B79C51}" type="pres">
      <dgm:prSet presAssocID="{F4903262-3BB8-4A76-A3AA-54C0993BC220}" presName="sp" presStyleCnt="0"/>
      <dgm:spPr/>
    </dgm:pt>
    <dgm:pt modelId="{778044F5-F603-40D5-9552-BC7E2EC9D884}" type="pres">
      <dgm:prSet presAssocID="{F1A8E0FB-6830-44B9-AD5D-2C6541803F4D}" presName="linNode" presStyleCnt="0"/>
      <dgm:spPr/>
    </dgm:pt>
    <dgm:pt modelId="{3E606814-09D9-4B4C-8F40-66F312978EEB}" type="pres">
      <dgm:prSet presAssocID="{F1A8E0FB-6830-44B9-AD5D-2C6541803F4D}" presName="parentText" presStyleLbl="node1" presStyleIdx="1" presStyleCnt="5" custScaleX="202485">
        <dgm:presLayoutVars>
          <dgm:chMax val="1"/>
          <dgm:bulletEnabled val="1"/>
        </dgm:presLayoutVars>
      </dgm:prSet>
      <dgm:spPr/>
    </dgm:pt>
    <dgm:pt modelId="{B35FD520-5FF0-41BD-887C-8B0911FFCB12}" type="pres">
      <dgm:prSet presAssocID="{F1A8E0FB-6830-44B9-AD5D-2C6541803F4D}" presName="descendantText" presStyleLbl="alignAccFollowNode1" presStyleIdx="1" presStyleCnt="5" custScaleY="103237">
        <dgm:presLayoutVars>
          <dgm:bulletEnabled val="1"/>
        </dgm:presLayoutVars>
      </dgm:prSet>
      <dgm:spPr/>
    </dgm:pt>
    <dgm:pt modelId="{D5C5E9EF-7F27-4FF7-8CAB-C92EA47DC3D6}" type="pres">
      <dgm:prSet presAssocID="{BE3BCC92-A824-45B0-AD74-589AA75A91ED}" presName="sp" presStyleCnt="0"/>
      <dgm:spPr/>
    </dgm:pt>
    <dgm:pt modelId="{72C8B641-2F72-485E-A0ED-A940665DEF29}" type="pres">
      <dgm:prSet presAssocID="{D66E06A0-8A7E-4EC6-8113-DDE9A8B91FA6}" presName="linNode" presStyleCnt="0"/>
      <dgm:spPr/>
    </dgm:pt>
    <dgm:pt modelId="{D8CBC06D-2193-488F-8EDE-5FAA991E0B6B}" type="pres">
      <dgm:prSet presAssocID="{D66E06A0-8A7E-4EC6-8113-DDE9A8B91FA6}" presName="parentText" presStyleLbl="node1" presStyleIdx="2" presStyleCnt="5" custScaleX="202485">
        <dgm:presLayoutVars>
          <dgm:chMax val="1"/>
          <dgm:bulletEnabled val="1"/>
        </dgm:presLayoutVars>
      </dgm:prSet>
      <dgm:spPr/>
    </dgm:pt>
    <dgm:pt modelId="{EF322D6C-1CB6-431F-8B42-A64D898D2824}" type="pres">
      <dgm:prSet presAssocID="{D66E06A0-8A7E-4EC6-8113-DDE9A8B91FA6}" presName="descendantText" presStyleLbl="alignAccFollowNode1" presStyleIdx="2" presStyleCnt="5">
        <dgm:presLayoutVars>
          <dgm:bulletEnabled val="1"/>
        </dgm:presLayoutVars>
      </dgm:prSet>
      <dgm:spPr/>
    </dgm:pt>
    <dgm:pt modelId="{5D027A10-F74F-4727-9E3F-6EEA93EE4288}" type="pres">
      <dgm:prSet presAssocID="{4B0A02DB-F299-4AF6-A72B-B326FF7FE0BF}" presName="sp" presStyleCnt="0"/>
      <dgm:spPr/>
    </dgm:pt>
    <dgm:pt modelId="{6D857F1D-1E3D-4FB8-9D34-97C6D4E649D1}" type="pres">
      <dgm:prSet presAssocID="{31989D70-38F8-40B4-A5B4-5B64244B04DB}" presName="linNode" presStyleCnt="0"/>
      <dgm:spPr/>
    </dgm:pt>
    <dgm:pt modelId="{C971C0CD-D6D6-4BD2-B517-483DD2B85EA0}" type="pres">
      <dgm:prSet presAssocID="{31989D70-38F8-40B4-A5B4-5B64244B04DB}" presName="parentText" presStyleLbl="node1" presStyleIdx="3" presStyleCnt="5" custScaleX="202485">
        <dgm:presLayoutVars>
          <dgm:chMax val="1"/>
          <dgm:bulletEnabled val="1"/>
        </dgm:presLayoutVars>
      </dgm:prSet>
      <dgm:spPr/>
    </dgm:pt>
    <dgm:pt modelId="{DE1FE771-1582-4775-9E8F-B758D933162D}" type="pres">
      <dgm:prSet presAssocID="{31989D70-38F8-40B4-A5B4-5B64244B04DB}" presName="descendantText" presStyleLbl="alignAccFollowNode1" presStyleIdx="3" presStyleCnt="5">
        <dgm:presLayoutVars>
          <dgm:bulletEnabled val="1"/>
        </dgm:presLayoutVars>
      </dgm:prSet>
      <dgm:spPr/>
    </dgm:pt>
    <dgm:pt modelId="{396899F4-452F-4C21-9308-1A185EB0D170}" type="pres">
      <dgm:prSet presAssocID="{FF3730C5-5E1C-4ACF-986C-1F8BDC2A87DC}" presName="sp" presStyleCnt="0"/>
      <dgm:spPr/>
    </dgm:pt>
    <dgm:pt modelId="{0B8CE6DB-5E88-49FA-A351-9AFC9ADFC256}" type="pres">
      <dgm:prSet presAssocID="{75DF6D0E-EF2D-4899-8D56-11F561E3DB25}" presName="linNode" presStyleCnt="0"/>
      <dgm:spPr/>
    </dgm:pt>
    <dgm:pt modelId="{C5DBDEB5-64EF-486D-ADE8-9AD2774135B2}" type="pres">
      <dgm:prSet presAssocID="{75DF6D0E-EF2D-4899-8D56-11F561E3DB25}" presName="parentText" presStyleLbl="node1" presStyleIdx="4" presStyleCnt="5" custScaleX="202485">
        <dgm:presLayoutVars>
          <dgm:chMax val="1"/>
          <dgm:bulletEnabled val="1"/>
        </dgm:presLayoutVars>
      </dgm:prSet>
      <dgm:spPr/>
    </dgm:pt>
    <dgm:pt modelId="{E36319A3-4DDD-4596-A48B-3AFC2FB82E08}" type="pres">
      <dgm:prSet presAssocID="{75DF6D0E-EF2D-4899-8D56-11F561E3DB25}" presName="descendantText" presStyleLbl="alignAccFollowNode1" presStyleIdx="4" presStyleCnt="5">
        <dgm:presLayoutVars>
          <dgm:bulletEnabled val="1"/>
        </dgm:presLayoutVars>
      </dgm:prSet>
      <dgm:spPr/>
    </dgm:pt>
  </dgm:ptLst>
  <dgm:cxnLst>
    <dgm:cxn modelId="{0E99CA05-F61F-4393-A01F-8CCEDBA18F50}" srcId="{75DF6D0E-EF2D-4899-8D56-11F561E3DB25}" destId="{22DA92B9-9C40-4A25-8285-966799791BE7}" srcOrd="2" destOrd="0" parTransId="{31A0D76F-F3CA-4A56-BA36-A4E6E0932F46}" sibTransId="{C2D43770-B53D-4E3F-BFD7-DA47BF161F8F}"/>
    <dgm:cxn modelId="{6D864F09-96B6-4444-95BB-D36241D055AD}" srcId="{A6842990-62A4-4545-B120-1F8AF25A0D6E}" destId="{75DF6D0E-EF2D-4899-8D56-11F561E3DB25}" srcOrd="4" destOrd="0" parTransId="{510C85D3-5932-4392-B61F-F44832C002FA}" sibTransId="{EEE1824F-AA0C-4316-B13D-ED5B6C4A0BFF}"/>
    <dgm:cxn modelId="{A346880C-19BB-492E-86E8-A5888A7956E2}" srcId="{A6842990-62A4-4545-B120-1F8AF25A0D6E}" destId="{0FF8BA2A-500B-413D-8B7A-0FD72A53075A}" srcOrd="0" destOrd="0" parTransId="{A445CB5E-895F-4150-B184-2C8283752FC5}" sibTransId="{F4903262-3BB8-4A76-A3AA-54C0993BC220}"/>
    <dgm:cxn modelId="{61EC2C2C-336E-4152-BF38-E133255426BA}" srcId="{D66E06A0-8A7E-4EC6-8113-DDE9A8B91FA6}" destId="{E08D914F-4215-41A4-8173-F3CBF316F76B}" srcOrd="0" destOrd="0" parTransId="{6E6AFD42-BD05-4248-B472-1EFABC017324}" sibTransId="{1759AAC5-ADE9-4C55-8CBC-F1BA87C7A449}"/>
    <dgm:cxn modelId="{F4DF8B2E-967B-4C23-9FF5-BB008183100C}" type="presOf" srcId="{F1A8E0FB-6830-44B9-AD5D-2C6541803F4D}" destId="{3E606814-09D9-4B4C-8F40-66F312978EEB}" srcOrd="0" destOrd="0" presId="urn:microsoft.com/office/officeart/2005/8/layout/vList5"/>
    <dgm:cxn modelId="{8122CC33-B4F2-4AA4-9832-D53CD089768C}" type="presOf" srcId="{75DF6D0E-EF2D-4899-8D56-11F561E3DB25}" destId="{C5DBDEB5-64EF-486D-ADE8-9AD2774135B2}" srcOrd="0" destOrd="0" presId="urn:microsoft.com/office/officeart/2005/8/layout/vList5"/>
    <dgm:cxn modelId="{D9C32539-B0FF-4269-910E-8E2F3FB2481A}" type="presOf" srcId="{6DCAF490-84DF-45AB-95F8-850141BC8BDF}" destId="{B35FD520-5FF0-41BD-887C-8B0911FFCB12}" srcOrd="0" destOrd="0" presId="urn:microsoft.com/office/officeart/2005/8/layout/vList5"/>
    <dgm:cxn modelId="{6D9D5740-A78E-432A-A19B-79A7629DFBD0}" srcId="{F1A8E0FB-6830-44B9-AD5D-2C6541803F4D}" destId="{8A560357-68DD-41D8-841B-C94F1FF7F8C1}" srcOrd="2" destOrd="0" parTransId="{3BC3B257-E716-47FF-9C4E-A1CCC502A26F}" sibTransId="{0F75D6C4-A5C5-4C0B-A3E7-E1F9127F0B24}"/>
    <dgm:cxn modelId="{991DC740-DAA8-4D0F-9BAB-A0D216E7CC9C}" srcId="{A6842990-62A4-4545-B120-1F8AF25A0D6E}" destId="{31989D70-38F8-40B4-A5B4-5B64244B04DB}" srcOrd="3" destOrd="0" parTransId="{E572721F-5C44-451C-B622-59B69949FB6F}" sibTransId="{FF3730C5-5E1C-4ACF-986C-1F8BDC2A87DC}"/>
    <dgm:cxn modelId="{0652195D-79AA-41CB-A507-64DF25821FDC}" srcId="{75DF6D0E-EF2D-4899-8D56-11F561E3DB25}" destId="{0EBDD81E-61F5-4638-8D23-E64C5784A7CF}" srcOrd="0" destOrd="0" parTransId="{5BB68B6B-2470-4B4F-B825-03319C46AB79}" sibTransId="{91158606-88ED-478A-99A3-FF66895B49FF}"/>
    <dgm:cxn modelId="{F6DB5C63-69FA-4FC9-BB9C-7D6AEF8B14EB}" type="presOf" srcId="{EFB0480E-A451-4750-9076-B8DA17ACD683}" destId="{EF322D6C-1CB6-431F-8B42-A64D898D2824}" srcOrd="0" destOrd="1" presId="urn:microsoft.com/office/officeart/2005/8/layout/vList5"/>
    <dgm:cxn modelId="{9197056C-C44F-4A04-AEB6-8E23C28CFBCA}" type="presOf" srcId="{D66E06A0-8A7E-4EC6-8113-DDE9A8B91FA6}" destId="{D8CBC06D-2193-488F-8EDE-5FAA991E0B6B}" srcOrd="0" destOrd="0" presId="urn:microsoft.com/office/officeart/2005/8/layout/vList5"/>
    <dgm:cxn modelId="{66A8234E-E4C2-45FA-965B-ECB6FD1A9659}" type="presOf" srcId="{0EBDD81E-61F5-4638-8D23-E64C5784A7CF}" destId="{E36319A3-4DDD-4596-A48B-3AFC2FB82E08}" srcOrd="0" destOrd="0" presId="urn:microsoft.com/office/officeart/2005/8/layout/vList5"/>
    <dgm:cxn modelId="{F0686254-8BC6-438F-8EFC-387D3C1B4582}" srcId="{D66E06A0-8A7E-4EC6-8113-DDE9A8B91FA6}" destId="{EFB0480E-A451-4750-9076-B8DA17ACD683}" srcOrd="1" destOrd="0" parTransId="{02255FE4-1BB8-44C8-8FC3-2DB4276D8435}" sibTransId="{7ECF0E78-DA31-4B08-B8BA-D36DB4135973}"/>
    <dgm:cxn modelId="{78B26055-4003-4B61-B1A2-86AC6919F907}" type="presOf" srcId="{22DA92B9-9C40-4A25-8285-966799791BE7}" destId="{E36319A3-4DDD-4596-A48B-3AFC2FB82E08}" srcOrd="0" destOrd="2" presId="urn:microsoft.com/office/officeart/2005/8/layout/vList5"/>
    <dgm:cxn modelId="{F9E74B76-F3C8-474B-BE2E-672A4119380A}" srcId="{31989D70-38F8-40B4-A5B4-5B64244B04DB}" destId="{07E81225-DE19-4D3E-99CD-FC123A33837F}" srcOrd="0" destOrd="0" parTransId="{642D5DAC-991D-456E-978D-DDF8870668E2}" sibTransId="{71EEF2D0-2FC1-4663-8EEF-F8400FED6EFD}"/>
    <dgm:cxn modelId="{DA864F5A-43C0-4EAB-ACD8-C653DCDBC285}" srcId="{A6842990-62A4-4545-B120-1F8AF25A0D6E}" destId="{F1A8E0FB-6830-44B9-AD5D-2C6541803F4D}" srcOrd="1" destOrd="0" parTransId="{BA9882FF-0D62-440B-AE35-07B5440B7352}" sibTransId="{BE3BCC92-A824-45B0-AD74-589AA75A91ED}"/>
    <dgm:cxn modelId="{2178D97F-3CAA-4CEB-BCA2-825BD11AB20F}" type="presOf" srcId="{FFA8810D-171E-4ADC-9CA8-AD57E9D504B9}" destId="{B35FD520-5FF0-41BD-887C-8B0911FFCB12}" srcOrd="0" destOrd="1" presId="urn:microsoft.com/office/officeart/2005/8/layout/vList5"/>
    <dgm:cxn modelId="{60DB5F81-807B-4DAD-8ED9-6DCE2A60111F}" type="presOf" srcId="{8589F281-C004-49C2-9A17-144391E503DE}" destId="{43C6ABD0-F64A-458E-8A26-0D837897DC64}" srcOrd="0" destOrd="0" presId="urn:microsoft.com/office/officeart/2005/8/layout/vList5"/>
    <dgm:cxn modelId="{A7498686-3363-4727-9125-3753C7FB4287}" type="presOf" srcId="{A6842990-62A4-4545-B120-1F8AF25A0D6E}" destId="{C5ED45AB-5708-4618-8F2A-585D84BC9EAD}" srcOrd="0" destOrd="0" presId="urn:microsoft.com/office/officeart/2005/8/layout/vList5"/>
    <dgm:cxn modelId="{220E0694-B595-46BE-BDB9-2B1763BF7F42}" srcId="{0FF8BA2A-500B-413D-8B7A-0FD72A53075A}" destId="{7C9DA717-4609-4F35-9627-FBCE587B2E07}" srcOrd="1" destOrd="0" parTransId="{E5D39B11-6038-4BAB-A377-66C89B23A4FE}" sibTransId="{C70C4ADA-4F3B-4BCA-9873-A32F1BD4BEED}"/>
    <dgm:cxn modelId="{DB01149F-013B-4AAC-83B8-EA5A02812FB1}" srcId="{F1A8E0FB-6830-44B9-AD5D-2C6541803F4D}" destId="{6DCAF490-84DF-45AB-95F8-850141BC8BDF}" srcOrd="0" destOrd="0" parTransId="{313354FE-947E-4C91-850E-55158EB5406E}" sibTransId="{263CB43B-A0A5-48BB-9C20-6635267C3C22}"/>
    <dgm:cxn modelId="{BEEC91A6-BF3F-4E21-859A-6D47ACAB8869}" srcId="{A6842990-62A4-4545-B120-1F8AF25A0D6E}" destId="{D66E06A0-8A7E-4EC6-8113-DDE9A8B91FA6}" srcOrd="2" destOrd="0" parTransId="{C867E6D7-68AF-43C6-9E80-BCCDD787550D}" sibTransId="{4B0A02DB-F299-4AF6-A72B-B326FF7FE0BF}"/>
    <dgm:cxn modelId="{1FC3DAAC-2674-4AC0-A681-6AC6E1E041FE}" type="presOf" srcId="{07E81225-DE19-4D3E-99CD-FC123A33837F}" destId="{DE1FE771-1582-4775-9E8F-B758D933162D}" srcOrd="0" destOrd="0" presId="urn:microsoft.com/office/officeart/2005/8/layout/vList5"/>
    <dgm:cxn modelId="{E0CB53AF-1846-4839-A817-1BC95F8C73F9}" srcId="{F1A8E0FB-6830-44B9-AD5D-2C6541803F4D}" destId="{FFA8810D-171E-4ADC-9CA8-AD57E9D504B9}" srcOrd="1" destOrd="0" parTransId="{5D65951A-CE03-4794-9B2D-0A910A6F7FFB}" sibTransId="{39C8D19E-6ADE-404A-843B-5F7020E72704}"/>
    <dgm:cxn modelId="{657DF6AF-D666-4D2C-A115-75BA748559C6}" type="presOf" srcId="{8A560357-68DD-41D8-841B-C94F1FF7F8C1}" destId="{B35FD520-5FF0-41BD-887C-8B0911FFCB12}" srcOrd="0" destOrd="2" presId="urn:microsoft.com/office/officeart/2005/8/layout/vList5"/>
    <dgm:cxn modelId="{9D250ACB-3782-4169-9513-D5939A72E14C}" srcId="{75DF6D0E-EF2D-4899-8D56-11F561E3DB25}" destId="{051E23BA-27D6-402B-8FD0-643279078F48}" srcOrd="1" destOrd="0" parTransId="{DA361144-F3E9-4156-9CC2-FE98E458196C}" sibTransId="{AE55AD9A-A016-48D5-8B34-AF4339F64545}"/>
    <dgm:cxn modelId="{ACACF1CD-A9C0-4633-8495-72FF45057E3A}" type="presOf" srcId="{7C9DA717-4609-4F35-9627-FBCE587B2E07}" destId="{43C6ABD0-F64A-458E-8A26-0D837897DC64}" srcOrd="0" destOrd="1" presId="urn:microsoft.com/office/officeart/2005/8/layout/vList5"/>
    <dgm:cxn modelId="{FC9795E3-DBDF-499A-B2B6-4B8E6CA578BE}" type="presOf" srcId="{E08D914F-4215-41A4-8173-F3CBF316F76B}" destId="{EF322D6C-1CB6-431F-8B42-A64D898D2824}" srcOrd="0" destOrd="0" presId="urn:microsoft.com/office/officeart/2005/8/layout/vList5"/>
    <dgm:cxn modelId="{B844C6F1-2818-4F3A-97BB-A513A7A6487D}" srcId="{0FF8BA2A-500B-413D-8B7A-0FD72A53075A}" destId="{8589F281-C004-49C2-9A17-144391E503DE}" srcOrd="0" destOrd="0" parTransId="{68ACA663-A4B5-4322-A79B-E6FDA765E412}" sibTransId="{C3FF912E-6EAA-40C0-8E91-AAAED8175040}"/>
    <dgm:cxn modelId="{A345E6FB-E582-491A-BAAE-F2A1141E8D26}" type="presOf" srcId="{0FF8BA2A-500B-413D-8B7A-0FD72A53075A}" destId="{FCE31E78-3DAC-4692-A464-D0C835B3F5C0}" srcOrd="0" destOrd="0" presId="urn:microsoft.com/office/officeart/2005/8/layout/vList5"/>
    <dgm:cxn modelId="{DDE004FE-29B7-4A52-86FC-2EB3E9848396}" type="presOf" srcId="{31989D70-38F8-40B4-A5B4-5B64244B04DB}" destId="{C971C0CD-D6D6-4BD2-B517-483DD2B85EA0}" srcOrd="0" destOrd="0" presId="urn:microsoft.com/office/officeart/2005/8/layout/vList5"/>
    <dgm:cxn modelId="{9324FDFF-96EF-4D6F-B059-8A767EA02701}" type="presOf" srcId="{051E23BA-27D6-402B-8FD0-643279078F48}" destId="{E36319A3-4DDD-4596-A48B-3AFC2FB82E08}" srcOrd="0" destOrd="1" presId="urn:microsoft.com/office/officeart/2005/8/layout/vList5"/>
    <dgm:cxn modelId="{2F1976CB-BC7D-4DA6-86B6-A03B32E37FD5}" type="presParOf" srcId="{C5ED45AB-5708-4618-8F2A-585D84BC9EAD}" destId="{210816C1-7BD4-4E1F-9BAF-45430065939E}" srcOrd="0" destOrd="0" presId="urn:microsoft.com/office/officeart/2005/8/layout/vList5"/>
    <dgm:cxn modelId="{E698788D-62E0-4A5C-AADF-1FCEDABB06F8}" type="presParOf" srcId="{210816C1-7BD4-4E1F-9BAF-45430065939E}" destId="{FCE31E78-3DAC-4692-A464-D0C835B3F5C0}" srcOrd="0" destOrd="0" presId="urn:microsoft.com/office/officeart/2005/8/layout/vList5"/>
    <dgm:cxn modelId="{5008CCE3-5624-4055-8ECB-E1C45F2FC429}" type="presParOf" srcId="{210816C1-7BD4-4E1F-9BAF-45430065939E}" destId="{43C6ABD0-F64A-458E-8A26-0D837897DC64}" srcOrd="1" destOrd="0" presId="urn:microsoft.com/office/officeart/2005/8/layout/vList5"/>
    <dgm:cxn modelId="{11422C3C-6E2E-430C-8EA1-30E68421B754}" type="presParOf" srcId="{C5ED45AB-5708-4618-8F2A-585D84BC9EAD}" destId="{46882EB6-A3B5-4F96-AFCB-DD20C8B79C51}" srcOrd="1" destOrd="0" presId="urn:microsoft.com/office/officeart/2005/8/layout/vList5"/>
    <dgm:cxn modelId="{C20AF965-3917-410C-9749-F7A8FAFC99DD}" type="presParOf" srcId="{C5ED45AB-5708-4618-8F2A-585D84BC9EAD}" destId="{778044F5-F603-40D5-9552-BC7E2EC9D884}" srcOrd="2" destOrd="0" presId="urn:microsoft.com/office/officeart/2005/8/layout/vList5"/>
    <dgm:cxn modelId="{297A61BB-27BA-4919-9698-81450C24751F}" type="presParOf" srcId="{778044F5-F603-40D5-9552-BC7E2EC9D884}" destId="{3E606814-09D9-4B4C-8F40-66F312978EEB}" srcOrd="0" destOrd="0" presId="urn:microsoft.com/office/officeart/2005/8/layout/vList5"/>
    <dgm:cxn modelId="{4C07501A-F090-416D-AB0E-FAE740A972E5}" type="presParOf" srcId="{778044F5-F603-40D5-9552-BC7E2EC9D884}" destId="{B35FD520-5FF0-41BD-887C-8B0911FFCB12}" srcOrd="1" destOrd="0" presId="urn:microsoft.com/office/officeart/2005/8/layout/vList5"/>
    <dgm:cxn modelId="{8FB1101D-9210-44A9-9070-01AD48AA58B2}" type="presParOf" srcId="{C5ED45AB-5708-4618-8F2A-585D84BC9EAD}" destId="{D5C5E9EF-7F27-4FF7-8CAB-C92EA47DC3D6}" srcOrd="3" destOrd="0" presId="urn:microsoft.com/office/officeart/2005/8/layout/vList5"/>
    <dgm:cxn modelId="{3D6A8236-A2B0-4615-B5D0-368B9FF88250}" type="presParOf" srcId="{C5ED45AB-5708-4618-8F2A-585D84BC9EAD}" destId="{72C8B641-2F72-485E-A0ED-A940665DEF29}" srcOrd="4" destOrd="0" presId="urn:microsoft.com/office/officeart/2005/8/layout/vList5"/>
    <dgm:cxn modelId="{D1C48279-0AF9-4596-BAEC-49E72111F6C4}" type="presParOf" srcId="{72C8B641-2F72-485E-A0ED-A940665DEF29}" destId="{D8CBC06D-2193-488F-8EDE-5FAA991E0B6B}" srcOrd="0" destOrd="0" presId="urn:microsoft.com/office/officeart/2005/8/layout/vList5"/>
    <dgm:cxn modelId="{0BC32397-2FB7-49D2-BC25-A542222DD313}" type="presParOf" srcId="{72C8B641-2F72-485E-A0ED-A940665DEF29}" destId="{EF322D6C-1CB6-431F-8B42-A64D898D2824}" srcOrd="1" destOrd="0" presId="urn:microsoft.com/office/officeart/2005/8/layout/vList5"/>
    <dgm:cxn modelId="{8C1C9115-6119-4576-BFE8-B6AA6C6D8DCC}" type="presParOf" srcId="{C5ED45AB-5708-4618-8F2A-585D84BC9EAD}" destId="{5D027A10-F74F-4727-9E3F-6EEA93EE4288}" srcOrd="5" destOrd="0" presId="urn:microsoft.com/office/officeart/2005/8/layout/vList5"/>
    <dgm:cxn modelId="{E8B60839-2D0A-46FD-B7B3-CB0534CAD332}" type="presParOf" srcId="{C5ED45AB-5708-4618-8F2A-585D84BC9EAD}" destId="{6D857F1D-1E3D-4FB8-9D34-97C6D4E649D1}" srcOrd="6" destOrd="0" presId="urn:microsoft.com/office/officeart/2005/8/layout/vList5"/>
    <dgm:cxn modelId="{F1C38C85-3FE2-4B55-8A20-DCB544325FBA}" type="presParOf" srcId="{6D857F1D-1E3D-4FB8-9D34-97C6D4E649D1}" destId="{C971C0CD-D6D6-4BD2-B517-483DD2B85EA0}" srcOrd="0" destOrd="0" presId="urn:microsoft.com/office/officeart/2005/8/layout/vList5"/>
    <dgm:cxn modelId="{FB5FBDE6-A25F-4FE7-92F0-F85C5D5107B8}" type="presParOf" srcId="{6D857F1D-1E3D-4FB8-9D34-97C6D4E649D1}" destId="{DE1FE771-1582-4775-9E8F-B758D933162D}" srcOrd="1" destOrd="0" presId="urn:microsoft.com/office/officeart/2005/8/layout/vList5"/>
    <dgm:cxn modelId="{D8508C71-8FC4-49EA-ABAF-243697A1F1A5}" type="presParOf" srcId="{C5ED45AB-5708-4618-8F2A-585D84BC9EAD}" destId="{396899F4-452F-4C21-9308-1A185EB0D170}" srcOrd="7" destOrd="0" presId="urn:microsoft.com/office/officeart/2005/8/layout/vList5"/>
    <dgm:cxn modelId="{949A2025-D75C-40C7-B054-44555E39521A}" type="presParOf" srcId="{C5ED45AB-5708-4618-8F2A-585D84BC9EAD}" destId="{0B8CE6DB-5E88-49FA-A351-9AFC9ADFC256}" srcOrd="8" destOrd="0" presId="urn:microsoft.com/office/officeart/2005/8/layout/vList5"/>
    <dgm:cxn modelId="{EFA21BC0-9B75-4730-BB37-8235ABAC5898}" type="presParOf" srcId="{0B8CE6DB-5E88-49FA-A351-9AFC9ADFC256}" destId="{C5DBDEB5-64EF-486D-ADE8-9AD2774135B2}" srcOrd="0" destOrd="0" presId="urn:microsoft.com/office/officeart/2005/8/layout/vList5"/>
    <dgm:cxn modelId="{77F24D8C-C5D4-4F16-8F89-84338867327E}" type="presParOf" srcId="{0B8CE6DB-5E88-49FA-A351-9AFC9ADFC256}" destId="{E36319A3-4DDD-4596-A48B-3AFC2FB82E0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A313893-4865-4D2A-B411-A9583C447998}" type="doc">
      <dgm:prSet loTypeId="urn:diagrams.loki3.com/BracketList" loCatId="list" qsTypeId="urn:microsoft.com/office/officeart/2005/8/quickstyle/simple1" qsCatId="simple" csTypeId="urn:microsoft.com/office/officeart/2005/8/colors/accent0_2" csCatId="mainScheme" phldr="1"/>
      <dgm:spPr/>
      <dgm:t>
        <a:bodyPr/>
        <a:lstStyle/>
        <a:p>
          <a:endParaRPr lang="en-US"/>
        </a:p>
      </dgm:t>
    </dgm:pt>
    <dgm:pt modelId="{B7ABE164-295C-4643-A9AC-4A52A9ED0489}">
      <dgm:prSet phldrT="[Text]"/>
      <dgm:spPr/>
      <dgm:t>
        <a:bodyPr/>
        <a:lstStyle/>
        <a:p>
          <a:r>
            <a:rPr lang="en-US" dirty="0">
              <a:solidFill>
                <a:schemeClr val="tx1"/>
              </a:solidFill>
            </a:rPr>
            <a:t>Data Acquisition and Understanding</a:t>
          </a:r>
        </a:p>
      </dgm:t>
    </dgm:pt>
    <dgm:pt modelId="{D7B9EDA9-31A9-4C9B-BACF-788F74E16796}" type="parTrans" cxnId="{F0748B1E-69F6-4D72-AC7C-1FCD73A7DC1C}">
      <dgm:prSet/>
      <dgm:spPr/>
      <dgm:t>
        <a:bodyPr/>
        <a:lstStyle/>
        <a:p>
          <a:endParaRPr lang="en-US">
            <a:solidFill>
              <a:schemeClr val="tx1"/>
            </a:solidFill>
          </a:endParaRPr>
        </a:p>
      </dgm:t>
    </dgm:pt>
    <dgm:pt modelId="{E258CD5B-DCF5-4FA1-918A-96BF68D81660}" type="sibTrans" cxnId="{F0748B1E-69F6-4D72-AC7C-1FCD73A7DC1C}">
      <dgm:prSet/>
      <dgm:spPr/>
      <dgm:t>
        <a:bodyPr/>
        <a:lstStyle/>
        <a:p>
          <a:endParaRPr lang="en-US">
            <a:solidFill>
              <a:schemeClr val="tx1"/>
            </a:solidFill>
          </a:endParaRPr>
        </a:p>
      </dgm:t>
    </dgm:pt>
    <dgm:pt modelId="{83035B10-5B03-4E94-B998-54AE7C044928}">
      <dgm:prSet phldrT="[Text]"/>
      <dgm:spPr/>
      <dgm:t>
        <a:bodyPr/>
        <a:lstStyle/>
        <a:p>
          <a:r>
            <a:rPr lang="en-US" dirty="0">
              <a:solidFill>
                <a:schemeClr val="tx1"/>
              </a:solidFill>
            </a:rPr>
            <a:t>Modeling</a:t>
          </a:r>
        </a:p>
      </dgm:t>
    </dgm:pt>
    <dgm:pt modelId="{29EAADE1-28CA-4B2F-9D08-E28BE3C336C9}" type="parTrans" cxnId="{079F09CF-DCE9-434C-8F2E-1D1CEF9AE618}">
      <dgm:prSet/>
      <dgm:spPr/>
      <dgm:t>
        <a:bodyPr/>
        <a:lstStyle/>
        <a:p>
          <a:endParaRPr lang="en-US">
            <a:solidFill>
              <a:schemeClr val="tx1"/>
            </a:solidFill>
          </a:endParaRPr>
        </a:p>
      </dgm:t>
    </dgm:pt>
    <dgm:pt modelId="{CCAFAB26-9A3D-4842-B88A-B85DA7E92A54}" type="sibTrans" cxnId="{079F09CF-DCE9-434C-8F2E-1D1CEF9AE618}">
      <dgm:prSet/>
      <dgm:spPr/>
      <dgm:t>
        <a:bodyPr/>
        <a:lstStyle/>
        <a:p>
          <a:endParaRPr lang="en-US">
            <a:solidFill>
              <a:schemeClr val="tx1"/>
            </a:solidFill>
          </a:endParaRPr>
        </a:p>
      </dgm:t>
    </dgm:pt>
    <dgm:pt modelId="{AE188517-6F02-4DC7-9EA1-785FA319F063}">
      <dgm:prSet phldrT="[Text]"/>
      <dgm:spPr/>
      <dgm:t>
        <a:bodyPr/>
        <a:lstStyle/>
        <a:p>
          <a:r>
            <a:rPr lang="en-US" dirty="0">
              <a:solidFill>
                <a:schemeClr val="tx1"/>
              </a:solidFill>
            </a:rPr>
            <a:t>Business Understanding</a:t>
          </a:r>
        </a:p>
      </dgm:t>
    </dgm:pt>
    <dgm:pt modelId="{74848A57-88CA-4171-BA55-469D8EB40C4E}" type="parTrans" cxnId="{24E599A1-6729-4099-9255-88D181B968CF}">
      <dgm:prSet/>
      <dgm:spPr/>
      <dgm:t>
        <a:bodyPr/>
        <a:lstStyle/>
        <a:p>
          <a:endParaRPr lang="en-US">
            <a:solidFill>
              <a:schemeClr val="tx1"/>
            </a:solidFill>
          </a:endParaRPr>
        </a:p>
      </dgm:t>
    </dgm:pt>
    <dgm:pt modelId="{568BD935-8EC2-4B1C-BF6A-A8560483E10B}" type="sibTrans" cxnId="{24E599A1-6729-4099-9255-88D181B968CF}">
      <dgm:prSet/>
      <dgm:spPr/>
      <dgm:t>
        <a:bodyPr/>
        <a:lstStyle/>
        <a:p>
          <a:endParaRPr lang="en-US">
            <a:solidFill>
              <a:schemeClr val="tx1"/>
            </a:solidFill>
          </a:endParaRPr>
        </a:p>
      </dgm:t>
    </dgm:pt>
    <dgm:pt modelId="{409B9CC3-4843-4F1F-8DB8-96CB6DDF3AA2}">
      <dgm:prSet phldrT="[Text]"/>
      <dgm:spPr/>
      <dgm:t>
        <a:bodyPr/>
        <a:lstStyle/>
        <a:p>
          <a:r>
            <a:rPr lang="en-US" dirty="0">
              <a:solidFill>
                <a:schemeClr val="tx1"/>
              </a:solidFill>
            </a:rPr>
            <a:t>Customer Acceptance</a:t>
          </a:r>
        </a:p>
      </dgm:t>
    </dgm:pt>
    <dgm:pt modelId="{77CCCA81-853E-493E-9B0C-4E6584C3068A}" type="parTrans" cxnId="{B3DD820B-3AA4-4A6C-9F64-C25D87901740}">
      <dgm:prSet/>
      <dgm:spPr/>
      <dgm:t>
        <a:bodyPr/>
        <a:lstStyle/>
        <a:p>
          <a:endParaRPr lang="en-US">
            <a:solidFill>
              <a:schemeClr val="tx1"/>
            </a:solidFill>
          </a:endParaRPr>
        </a:p>
      </dgm:t>
    </dgm:pt>
    <dgm:pt modelId="{836C109C-9A6E-440E-B4AC-6BC1096CC572}" type="sibTrans" cxnId="{B3DD820B-3AA4-4A6C-9F64-C25D87901740}">
      <dgm:prSet/>
      <dgm:spPr/>
      <dgm:t>
        <a:bodyPr/>
        <a:lstStyle/>
        <a:p>
          <a:endParaRPr lang="en-US">
            <a:solidFill>
              <a:schemeClr val="tx1"/>
            </a:solidFill>
          </a:endParaRPr>
        </a:p>
      </dgm:t>
    </dgm:pt>
    <dgm:pt modelId="{FAB16A03-BE56-456B-A536-11D2B059B184}">
      <dgm:prSet phldrT="[Text]"/>
      <dgm:spPr/>
      <dgm:t>
        <a:bodyPr/>
        <a:lstStyle/>
        <a:p>
          <a:r>
            <a:rPr lang="en-US" dirty="0">
              <a:solidFill>
                <a:schemeClr val="tx1"/>
              </a:solidFill>
            </a:rPr>
            <a:t>Deployment</a:t>
          </a:r>
        </a:p>
      </dgm:t>
    </dgm:pt>
    <dgm:pt modelId="{E696F496-5F4D-42CD-9F72-E43FD3C8193B}" type="parTrans" cxnId="{71A2D341-AA26-4666-9932-B4140F5EF1FE}">
      <dgm:prSet/>
      <dgm:spPr/>
      <dgm:t>
        <a:bodyPr/>
        <a:lstStyle/>
        <a:p>
          <a:endParaRPr lang="en-US">
            <a:solidFill>
              <a:schemeClr val="tx1"/>
            </a:solidFill>
          </a:endParaRPr>
        </a:p>
      </dgm:t>
    </dgm:pt>
    <dgm:pt modelId="{F52C13CC-48BB-4B43-924B-37454BDA68A7}" type="sibTrans" cxnId="{71A2D341-AA26-4666-9932-B4140F5EF1FE}">
      <dgm:prSet/>
      <dgm:spPr/>
      <dgm:t>
        <a:bodyPr/>
        <a:lstStyle/>
        <a:p>
          <a:endParaRPr lang="en-US">
            <a:solidFill>
              <a:schemeClr val="tx1"/>
            </a:solidFill>
          </a:endParaRPr>
        </a:p>
      </dgm:t>
    </dgm:pt>
    <dgm:pt modelId="{C435CE00-F12B-4E1E-88D5-230CB3206998}">
      <dgm:prSet phldrT="[Text]"/>
      <dgm:spPr/>
      <dgm:t>
        <a:bodyPr/>
        <a:lstStyle/>
        <a:p>
          <a:r>
            <a:rPr lang="en-US" dirty="0">
              <a:solidFill>
                <a:schemeClr val="tx1"/>
              </a:solidFill>
            </a:rPr>
            <a:t>SSIS</a:t>
          </a:r>
        </a:p>
      </dgm:t>
    </dgm:pt>
    <dgm:pt modelId="{F9EB0DCC-9309-46BE-A5F1-946925EF213F}" type="parTrans" cxnId="{1CD85CE6-891A-4559-8C6A-B2B8D10777A3}">
      <dgm:prSet/>
      <dgm:spPr/>
      <dgm:t>
        <a:bodyPr/>
        <a:lstStyle/>
        <a:p>
          <a:endParaRPr lang="en-US">
            <a:solidFill>
              <a:schemeClr val="tx1"/>
            </a:solidFill>
          </a:endParaRPr>
        </a:p>
      </dgm:t>
    </dgm:pt>
    <dgm:pt modelId="{0CEF2004-E424-4306-81CF-77EC267D4144}" type="sibTrans" cxnId="{1CD85CE6-891A-4559-8C6A-B2B8D10777A3}">
      <dgm:prSet/>
      <dgm:spPr/>
      <dgm:t>
        <a:bodyPr/>
        <a:lstStyle/>
        <a:p>
          <a:endParaRPr lang="en-US">
            <a:solidFill>
              <a:schemeClr val="tx1"/>
            </a:solidFill>
          </a:endParaRPr>
        </a:p>
      </dgm:t>
    </dgm:pt>
    <dgm:pt modelId="{50C37763-24F8-4AA8-A32B-9F9CA6D119D6}">
      <dgm:prSet phldrT="[Text]"/>
      <dgm:spPr/>
      <dgm:t>
        <a:bodyPr/>
        <a:lstStyle/>
        <a:p>
          <a:r>
            <a:rPr lang="en-US" dirty="0">
              <a:solidFill>
                <a:schemeClr val="tx1"/>
              </a:solidFill>
            </a:rPr>
            <a:t>R Services</a:t>
          </a:r>
        </a:p>
      </dgm:t>
    </dgm:pt>
    <dgm:pt modelId="{F0D5E2E7-679F-4720-9577-5CD05DCDE746}" type="parTrans" cxnId="{147B58C2-DB15-4ED7-BAAA-B08374A5C799}">
      <dgm:prSet/>
      <dgm:spPr/>
      <dgm:t>
        <a:bodyPr/>
        <a:lstStyle/>
        <a:p>
          <a:endParaRPr lang="en-US">
            <a:solidFill>
              <a:schemeClr val="tx1"/>
            </a:solidFill>
          </a:endParaRPr>
        </a:p>
      </dgm:t>
    </dgm:pt>
    <dgm:pt modelId="{49958AA6-4ED7-42C4-90F9-E8289337C9E3}" type="sibTrans" cxnId="{147B58C2-DB15-4ED7-BAAA-B08374A5C799}">
      <dgm:prSet/>
      <dgm:spPr/>
      <dgm:t>
        <a:bodyPr/>
        <a:lstStyle/>
        <a:p>
          <a:endParaRPr lang="en-US">
            <a:solidFill>
              <a:schemeClr val="tx1"/>
            </a:solidFill>
          </a:endParaRPr>
        </a:p>
      </dgm:t>
    </dgm:pt>
    <dgm:pt modelId="{AE3639C6-8C43-4F97-BE23-F9306E299CF9}">
      <dgm:prSet phldrT="[Text]"/>
      <dgm:spPr/>
      <dgm:t>
        <a:bodyPr/>
        <a:lstStyle/>
        <a:p>
          <a:r>
            <a:rPr lang="en-US" dirty="0" err="1">
              <a:solidFill>
                <a:schemeClr val="tx1"/>
              </a:solidFill>
            </a:rPr>
            <a:t>bcp</a:t>
          </a:r>
          <a:endParaRPr lang="en-US" dirty="0">
            <a:solidFill>
              <a:schemeClr val="tx1"/>
            </a:solidFill>
          </a:endParaRPr>
        </a:p>
      </dgm:t>
    </dgm:pt>
    <dgm:pt modelId="{1CDD6596-67E1-4C59-93B1-01CBD19A6B8E}" type="parTrans" cxnId="{FC23BA64-5B04-4EF8-9326-D5B528E0ACB8}">
      <dgm:prSet/>
      <dgm:spPr/>
      <dgm:t>
        <a:bodyPr/>
        <a:lstStyle/>
        <a:p>
          <a:endParaRPr lang="en-US">
            <a:solidFill>
              <a:schemeClr val="tx1"/>
            </a:solidFill>
          </a:endParaRPr>
        </a:p>
      </dgm:t>
    </dgm:pt>
    <dgm:pt modelId="{B586966D-EDF9-4827-9CA3-63AB3D2E71A7}" type="sibTrans" cxnId="{FC23BA64-5B04-4EF8-9326-D5B528E0ACB8}">
      <dgm:prSet/>
      <dgm:spPr/>
      <dgm:t>
        <a:bodyPr/>
        <a:lstStyle/>
        <a:p>
          <a:endParaRPr lang="en-US">
            <a:solidFill>
              <a:schemeClr val="tx1"/>
            </a:solidFill>
          </a:endParaRPr>
        </a:p>
      </dgm:t>
    </dgm:pt>
    <dgm:pt modelId="{DAB3F281-7B4F-49EC-8DF2-6797D69BDC56}">
      <dgm:prSet phldrT="[Text]"/>
      <dgm:spPr/>
      <dgm:t>
        <a:bodyPr/>
        <a:lstStyle/>
        <a:p>
          <a:r>
            <a:rPr lang="en-US" dirty="0">
              <a:solidFill>
                <a:schemeClr val="tx1"/>
              </a:solidFill>
            </a:rPr>
            <a:t>R Services</a:t>
          </a:r>
        </a:p>
      </dgm:t>
    </dgm:pt>
    <dgm:pt modelId="{6F984231-54E7-4CD8-B215-1F4C16DFC2F6}" type="parTrans" cxnId="{F94D4C84-D729-4065-B367-BAFC045EF498}">
      <dgm:prSet/>
      <dgm:spPr/>
      <dgm:t>
        <a:bodyPr/>
        <a:lstStyle/>
        <a:p>
          <a:endParaRPr lang="en-US">
            <a:solidFill>
              <a:schemeClr val="tx1"/>
            </a:solidFill>
          </a:endParaRPr>
        </a:p>
      </dgm:t>
    </dgm:pt>
    <dgm:pt modelId="{C69C4E7A-EC62-4329-8F2E-1F4E0F7537C2}" type="sibTrans" cxnId="{F94D4C84-D729-4065-B367-BAFC045EF498}">
      <dgm:prSet/>
      <dgm:spPr/>
      <dgm:t>
        <a:bodyPr/>
        <a:lstStyle/>
        <a:p>
          <a:endParaRPr lang="en-US">
            <a:solidFill>
              <a:schemeClr val="tx1"/>
            </a:solidFill>
          </a:endParaRPr>
        </a:p>
      </dgm:t>
    </dgm:pt>
    <dgm:pt modelId="{8C2B2478-3DF9-4134-955A-49E9307C40B0}">
      <dgm:prSet phldrT="[Text]"/>
      <dgm:spPr/>
      <dgm:t>
        <a:bodyPr/>
        <a:lstStyle/>
        <a:p>
          <a:r>
            <a:rPr lang="en-US" dirty="0">
              <a:solidFill>
                <a:schemeClr val="tx1"/>
              </a:solidFill>
            </a:rPr>
            <a:t>Templates and Gallery</a:t>
          </a:r>
        </a:p>
      </dgm:t>
    </dgm:pt>
    <dgm:pt modelId="{5B180C60-8273-4432-91C5-E4FBCD533558}" type="parTrans" cxnId="{B49A0BCF-26F9-4C92-9C5F-6F0EBA685DDD}">
      <dgm:prSet/>
      <dgm:spPr/>
      <dgm:t>
        <a:bodyPr/>
        <a:lstStyle/>
        <a:p>
          <a:endParaRPr lang="en-US">
            <a:solidFill>
              <a:schemeClr val="tx1"/>
            </a:solidFill>
          </a:endParaRPr>
        </a:p>
      </dgm:t>
    </dgm:pt>
    <dgm:pt modelId="{A7058E5A-5C03-4574-8AB8-5DCA8E545176}" type="sibTrans" cxnId="{B49A0BCF-26F9-4C92-9C5F-6F0EBA685DDD}">
      <dgm:prSet/>
      <dgm:spPr/>
      <dgm:t>
        <a:bodyPr/>
        <a:lstStyle/>
        <a:p>
          <a:endParaRPr lang="en-US">
            <a:solidFill>
              <a:schemeClr val="tx1"/>
            </a:solidFill>
          </a:endParaRPr>
        </a:p>
      </dgm:t>
    </dgm:pt>
    <dgm:pt modelId="{7264C36A-FBE3-4D56-99FC-CB5EFEFE18E6}">
      <dgm:prSet phldrT="[Text]"/>
      <dgm:spPr/>
      <dgm:t>
        <a:bodyPr/>
        <a:lstStyle/>
        <a:p>
          <a:r>
            <a:rPr lang="en-US" dirty="0">
              <a:solidFill>
                <a:schemeClr val="tx1"/>
              </a:solidFill>
            </a:rPr>
            <a:t>SSIS</a:t>
          </a:r>
        </a:p>
      </dgm:t>
    </dgm:pt>
    <dgm:pt modelId="{A5A04886-2B19-45FA-B6F7-7E4392F0EED3}" type="parTrans" cxnId="{350C6D69-83DD-4C57-9F9B-F8F4DE767694}">
      <dgm:prSet/>
      <dgm:spPr/>
    </dgm:pt>
    <dgm:pt modelId="{BFBC89A5-3FA0-4526-9641-CB1386270797}" type="sibTrans" cxnId="{350C6D69-83DD-4C57-9F9B-F8F4DE767694}">
      <dgm:prSet/>
      <dgm:spPr/>
    </dgm:pt>
    <dgm:pt modelId="{CD90949C-93D7-4E64-AC32-C31E6F6DD4BD}">
      <dgm:prSet phldrT="[Text]"/>
      <dgm:spPr/>
      <dgm:t>
        <a:bodyPr/>
        <a:lstStyle/>
        <a:p>
          <a:r>
            <a:rPr lang="en-US" dirty="0">
              <a:solidFill>
                <a:schemeClr val="tx1"/>
              </a:solidFill>
            </a:rPr>
            <a:t>SQL/R/Python</a:t>
          </a:r>
        </a:p>
      </dgm:t>
    </dgm:pt>
    <dgm:pt modelId="{AD8379B5-A6DF-4BC1-B5AD-1A2832D993D3}" type="parTrans" cxnId="{2647F4FC-47B3-4DF3-BC95-FA80B1DC8A78}">
      <dgm:prSet/>
      <dgm:spPr/>
    </dgm:pt>
    <dgm:pt modelId="{B2AC468D-2CE5-48FB-9C24-54047730D87F}" type="sibTrans" cxnId="{2647F4FC-47B3-4DF3-BC95-FA80B1DC8A78}">
      <dgm:prSet/>
      <dgm:spPr/>
    </dgm:pt>
    <dgm:pt modelId="{1DA419CB-80E8-4075-91B9-689902640A6A}">
      <dgm:prSet phldrT="[Text]"/>
      <dgm:spPr/>
      <dgm:t>
        <a:bodyPr/>
        <a:lstStyle/>
        <a:p>
          <a:r>
            <a:rPr lang="en-US" dirty="0">
              <a:solidFill>
                <a:schemeClr val="tx1"/>
              </a:solidFill>
            </a:rPr>
            <a:t>Reporting Services</a:t>
          </a:r>
        </a:p>
      </dgm:t>
    </dgm:pt>
    <dgm:pt modelId="{58CA06E1-83CA-4F50-9B7B-3F60E5A66CEA}" type="parTrans" cxnId="{A80CD6DE-A6CC-438B-AC3C-606A6CFA427E}">
      <dgm:prSet/>
      <dgm:spPr/>
    </dgm:pt>
    <dgm:pt modelId="{DFB5CA10-150A-475E-93EE-74784CD61F69}" type="sibTrans" cxnId="{A80CD6DE-A6CC-438B-AC3C-606A6CFA427E}">
      <dgm:prSet/>
      <dgm:spPr/>
    </dgm:pt>
    <dgm:pt modelId="{6194605A-3BC7-49FA-9F25-D5BB1E112E39}">
      <dgm:prSet phldrT="[Text]"/>
      <dgm:spPr/>
      <dgm:t>
        <a:bodyPr/>
        <a:lstStyle/>
        <a:p>
          <a:r>
            <a:rPr lang="en-US" dirty="0">
              <a:solidFill>
                <a:schemeClr val="tx1"/>
              </a:solidFill>
            </a:rPr>
            <a:t>Reporting Services</a:t>
          </a:r>
        </a:p>
      </dgm:t>
    </dgm:pt>
    <dgm:pt modelId="{1CF9EC4C-480D-4F8D-9BF9-C5807EFAEE47}" type="parTrans" cxnId="{A8FEE682-F23F-40B5-911E-861A37F72EAD}">
      <dgm:prSet/>
      <dgm:spPr/>
    </dgm:pt>
    <dgm:pt modelId="{34C393E7-F7EA-480C-BC7D-36AB17825EED}" type="sibTrans" cxnId="{A8FEE682-F23F-40B5-911E-861A37F72EAD}">
      <dgm:prSet/>
      <dgm:spPr/>
    </dgm:pt>
    <dgm:pt modelId="{9734950E-CBE8-492A-B92D-7D4B9F168DD1}">
      <dgm:prSet phldrT="[Text]"/>
      <dgm:spPr/>
      <dgm:t>
        <a:bodyPr/>
        <a:lstStyle/>
        <a:p>
          <a:r>
            <a:rPr lang="en-US" dirty="0">
              <a:solidFill>
                <a:schemeClr val="tx1"/>
              </a:solidFill>
            </a:rPr>
            <a:t>Blob Storage</a:t>
          </a:r>
        </a:p>
      </dgm:t>
    </dgm:pt>
    <dgm:pt modelId="{69F4D2CF-5246-4F37-BEF6-5E63038D8F69}" type="parTrans" cxnId="{DB826084-418F-474C-AC9A-A00ADC0D241D}">
      <dgm:prSet/>
      <dgm:spPr/>
    </dgm:pt>
    <dgm:pt modelId="{34F6E96F-9847-43FC-8489-8CB67A462768}" type="sibTrans" cxnId="{DB826084-418F-474C-AC9A-A00ADC0D241D}">
      <dgm:prSet/>
      <dgm:spPr/>
    </dgm:pt>
    <dgm:pt modelId="{A01195B4-837A-4CF1-A551-8AD6781BD8FB}">
      <dgm:prSet phldrT="[Text]"/>
      <dgm:spPr/>
      <dgm:t>
        <a:bodyPr/>
        <a:lstStyle/>
        <a:p>
          <a:r>
            <a:rPr lang="en-US" dirty="0">
              <a:solidFill>
                <a:schemeClr val="tx1"/>
              </a:solidFill>
            </a:rPr>
            <a:t>Extended Properties</a:t>
          </a:r>
        </a:p>
      </dgm:t>
    </dgm:pt>
    <dgm:pt modelId="{00F3D244-46E7-4BE9-A031-FF480CD50DCF}" type="parTrans" cxnId="{1CC72022-B959-4727-80F1-C422498DF807}">
      <dgm:prSet/>
      <dgm:spPr/>
    </dgm:pt>
    <dgm:pt modelId="{504C6975-C67E-4032-9BF3-7C2BEE41D63B}" type="sibTrans" cxnId="{1CC72022-B959-4727-80F1-C422498DF807}">
      <dgm:prSet/>
      <dgm:spPr/>
    </dgm:pt>
    <dgm:pt modelId="{B87843A0-9466-47BB-8ED7-30465895590F}">
      <dgm:prSet phldrT="[Text]"/>
      <dgm:spPr/>
      <dgm:t>
        <a:bodyPr/>
        <a:lstStyle/>
        <a:p>
          <a:r>
            <a:rPr lang="en-US" dirty="0">
              <a:solidFill>
                <a:schemeClr val="tx1"/>
              </a:solidFill>
            </a:rPr>
            <a:t>Python Services</a:t>
          </a:r>
        </a:p>
      </dgm:t>
    </dgm:pt>
    <dgm:pt modelId="{85D3DEE0-6859-4576-BA32-B1F3848B2F67}" type="parTrans" cxnId="{8926736D-A9F4-4DCC-BE31-FD7614A7DD72}">
      <dgm:prSet/>
      <dgm:spPr/>
    </dgm:pt>
    <dgm:pt modelId="{B2508CF8-666A-4775-B771-B6C2E71E34A8}" type="sibTrans" cxnId="{8926736D-A9F4-4DCC-BE31-FD7614A7DD72}">
      <dgm:prSet/>
      <dgm:spPr/>
    </dgm:pt>
    <dgm:pt modelId="{82521927-D222-4A9F-9856-34BFB5ACCFF1}">
      <dgm:prSet phldrT="[Text]"/>
      <dgm:spPr/>
      <dgm:t>
        <a:bodyPr/>
        <a:lstStyle/>
        <a:p>
          <a:r>
            <a:rPr lang="en-US" dirty="0">
              <a:solidFill>
                <a:schemeClr val="tx1"/>
              </a:solidFill>
            </a:rPr>
            <a:t>Python Services</a:t>
          </a:r>
        </a:p>
      </dgm:t>
    </dgm:pt>
    <dgm:pt modelId="{FA4FDBB1-722B-4344-9E45-D356A34E90EF}" type="parTrans" cxnId="{B53221C9-186C-4EA3-A4E1-38B365237102}">
      <dgm:prSet/>
      <dgm:spPr/>
    </dgm:pt>
    <dgm:pt modelId="{FC31BDA2-1113-426D-B27F-3554A272A593}" type="sibTrans" cxnId="{B53221C9-186C-4EA3-A4E1-38B365237102}">
      <dgm:prSet/>
      <dgm:spPr/>
    </dgm:pt>
    <dgm:pt modelId="{FCA8068E-359B-4237-BE4F-F4ACB21C669E}">
      <dgm:prSet phldrT="[Text]"/>
      <dgm:spPr/>
      <dgm:t>
        <a:bodyPr/>
        <a:lstStyle/>
        <a:p>
          <a:r>
            <a:rPr lang="en-US" dirty="0">
              <a:solidFill>
                <a:schemeClr val="tx1"/>
              </a:solidFill>
            </a:rPr>
            <a:t>Web Endpoints</a:t>
          </a:r>
        </a:p>
      </dgm:t>
    </dgm:pt>
    <dgm:pt modelId="{BE486701-1079-4462-8331-E4A17780BF6F}" type="parTrans" cxnId="{F0227933-B675-4CAA-A05E-F9DB9D8702C4}">
      <dgm:prSet/>
      <dgm:spPr/>
    </dgm:pt>
    <dgm:pt modelId="{64D9CB7B-13FA-4AAB-BB8A-680872B1061E}" type="sibTrans" cxnId="{F0227933-B675-4CAA-A05E-F9DB9D8702C4}">
      <dgm:prSet/>
      <dgm:spPr/>
    </dgm:pt>
    <dgm:pt modelId="{BBAFDDA5-57D1-4694-9576-92FEB25B6362}">
      <dgm:prSet phldrT="[Text]"/>
      <dgm:spPr/>
      <dgm:t>
        <a:bodyPr/>
        <a:lstStyle/>
        <a:p>
          <a:r>
            <a:rPr lang="en-US" dirty="0">
              <a:solidFill>
                <a:schemeClr val="tx1"/>
              </a:solidFill>
            </a:rPr>
            <a:t>Blob storage</a:t>
          </a:r>
        </a:p>
      </dgm:t>
    </dgm:pt>
    <dgm:pt modelId="{AB605E6C-101B-4014-8F0F-A6308D1882D1}" type="parTrans" cxnId="{5C5BF5DF-71F6-4433-ADB3-AECB904E4441}">
      <dgm:prSet/>
      <dgm:spPr/>
    </dgm:pt>
    <dgm:pt modelId="{5F417EA3-2AC8-46C9-BC43-45A832650482}" type="sibTrans" cxnId="{5C5BF5DF-71F6-4433-ADB3-AECB904E4441}">
      <dgm:prSet/>
      <dgm:spPr/>
    </dgm:pt>
    <dgm:pt modelId="{905B9064-0601-4E51-B1C0-11EED1CCB7B8}">
      <dgm:prSet phldrT="[Text]"/>
      <dgm:spPr/>
      <dgm:t>
        <a:bodyPr/>
        <a:lstStyle/>
        <a:p>
          <a:r>
            <a:rPr lang="en-US" dirty="0">
              <a:solidFill>
                <a:schemeClr val="tx1"/>
              </a:solidFill>
            </a:rPr>
            <a:t>Reporting Services</a:t>
          </a:r>
        </a:p>
      </dgm:t>
    </dgm:pt>
    <dgm:pt modelId="{1ED598AC-B655-4C14-9D54-2C87F9D6F208}" type="parTrans" cxnId="{F7AF971E-8A40-4B73-88DF-29EF2466C1B9}">
      <dgm:prSet/>
      <dgm:spPr/>
    </dgm:pt>
    <dgm:pt modelId="{54C37A2D-9483-4CD8-B073-2EC4992DE048}" type="sibTrans" cxnId="{F7AF971E-8A40-4B73-88DF-29EF2466C1B9}">
      <dgm:prSet/>
      <dgm:spPr/>
    </dgm:pt>
    <dgm:pt modelId="{2B91DE99-FB3D-40B9-9827-F76B61DF0C13}" type="pres">
      <dgm:prSet presAssocID="{EA313893-4865-4D2A-B411-A9583C447998}" presName="Name0" presStyleCnt="0">
        <dgm:presLayoutVars>
          <dgm:dir/>
          <dgm:animLvl val="lvl"/>
          <dgm:resizeHandles val="exact"/>
        </dgm:presLayoutVars>
      </dgm:prSet>
      <dgm:spPr/>
    </dgm:pt>
    <dgm:pt modelId="{4567989C-4FE6-49AC-A2A7-D9284F6FD9E9}" type="pres">
      <dgm:prSet presAssocID="{AE188517-6F02-4DC7-9EA1-785FA319F063}" presName="linNode" presStyleCnt="0"/>
      <dgm:spPr/>
    </dgm:pt>
    <dgm:pt modelId="{C8FB2B8E-8EB9-462C-A3BE-B343DF2940CF}" type="pres">
      <dgm:prSet presAssocID="{AE188517-6F02-4DC7-9EA1-785FA319F063}" presName="parTx" presStyleLbl="revTx" presStyleIdx="0" presStyleCnt="5">
        <dgm:presLayoutVars>
          <dgm:chMax val="1"/>
          <dgm:bulletEnabled val="1"/>
        </dgm:presLayoutVars>
      </dgm:prSet>
      <dgm:spPr/>
    </dgm:pt>
    <dgm:pt modelId="{08EC183C-AED6-4FF7-A9DF-6208AC571922}" type="pres">
      <dgm:prSet presAssocID="{AE188517-6F02-4DC7-9EA1-785FA319F063}" presName="bracket" presStyleLbl="parChTrans1D1" presStyleIdx="0" presStyleCnt="5"/>
      <dgm:spPr/>
    </dgm:pt>
    <dgm:pt modelId="{4F55B3C6-EC7F-488D-AAAC-8A7393E4380F}" type="pres">
      <dgm:prSet presAssocID="{AE188517-6F02-4DC7-9EA1-785FA319F063}" presName="spH" presStyleCnt="0"/>
      <dgm:spPr/>
    </dgm:pt>
    <dgm:pt modelId="{9175424E-612A-4B72-89CD-0EFDADCFDD1F}" type="pres">
      <dgm:prSet presAssocID="{AE188517-6F02-4DC7-9EA1-785FA319F063}" presName="desTx" presStyleLbl="node1" presStyleIdx="0" presStyleCnt="5">
        <dgm:presLayoutVars>
          <dgm:bulletEnabled val="1"/>
        </dgm:presLayoutVars>
      </dgm:prSet>
      <dgm:spPr/>
    </dgm:pt>
    <dgm:pt modelId="{CEC2B1A3-1726-4A39-94A3-4804FFB8C3F0}" type="pres">
      <dgm:prSet presAssocID="{568BD935-8EC2-4B1C-BF6A-A8560483E10B}" presName="spV" presStyleCnt="0"/>
      <dgm:spPr/>
    </dgm:pt>
    <dgm:pt modelId="{19932F73-1CAF-4C59-8BFA-57C0FED3FFE6}" type="pres">
      <dgm:prSet presAssocID="{B7ABE164-295C-4643-A9AC-4A52A9ED0489}" presName="linNode" presStyleCnt="0"/>
      <dgm:spPr/>
    </dgm:pt>
    <dgm:pt modelId="{82E9A0E0-8D14-4848-9DD2-59E0CDC0AAFD}" type="pres">
      <dgm:prSet presAssocID="{B7ABE164-295C-4643-A9AC-4A52A9ED0489}" presName="parTx" presStyleLbl="revTx" presStyleIdx="1" presStyleCnt="5">
        <dgm:presLayoutVars>
          <dgm:chMax val="1"/>
          <dgm:bulletEnabled val="1"/>
        </dgm:presLayoutVars>
      </dgm:prSet>
      <dgm:spPr/>
    </dgm:pt>
    <dgm:pt modelId="{BC4DC184-0FC8-4B22-8B26-0EC609A78835}" type="pres">
      <dgm:prSet presAssocID="{B7ABE164-295C-4643-A9AC-4A52A9ED0489}" presName="bracket" presStyleLbl="parChTrans1D1" presStyleIdx="1" presStyleCnt="5"/>
      <dgm:spPr/>
    </dgm:pt>
    <dgm:pt modelId="{FBA873B3-9422-4F35-9FBE-7724920B939D}" type="pres">
      <dgm:prSet presAssocID="{B7ABE164-295C-4643-A9AC-4A52A9ED0489}" presName="spH" presStyleCnt="0"/>
      <dgm:spPr/>
    </dgm:pt>
    <dgm:pt modelId="{86E21F88-7726-4B6A-8AA4-50C3FB4AC66D}" type="pres">
      <dgm:prSet presAssocID="{B7ABE164-295C-4643-A9AC-4A52A9ED0489}" presName="desTx" presStyleLbl="node1" presStyleIdx="1" presStyleCnt="5">
        <dgm:presLayoutVars>
          <dgm:bulletEnabled val="1"/>
        </dgm:presLayoutVars>
      </dgm:prSet>
      <dgm:spPr/>
    </dgm:pt>
    <dgm:pt modelId="{2A20A6C4-9D7F-459B-A86F-22BDE260726C}" type="pres">
      <dgm:prSet presAssocID="{E258CD5B-DCF5-4FA1-918A-96BF68D81660}" presName="spV" presStyleCnt="0"/>
      <dgm:spPr/>
    </dgm:pt>
    <dgm:pt modelId="{9B42504F-709C-4C72-B940-6AE7E3D80974}" type="pres">
      <dgm:prSet presAssocID="{83035B10-5B03-4E94-B998-54AE7C044928}" presName="linNode" presStyleCnt="0"/>
      <dgm:spPr/>
    </dgm:pt>
    <dgm:pt modelId="{06464D07-8B60-462A-8EC4-545BAA8C97B1}" type="pres">
      <dgm:prSet presAssocID="{83035B10-5B03-4E94-B998-54AE7C044928}" presName="parTx" presStyleLbl="revTx" presStyleIdx="2" presStyleCnt="5">
        <dgm:presLayoutVars>
          <dgm:chMax val="1"/>
          <dgm:bulletEnabled val="1"/>
        </dgm:presLayoutVars>
      </dgm:prSet>
      <dgm:spPr/>
    </dgm:pt>
    <dgm:pt modelId="{756D71B1-CFF2-4550-9E9D-D836CC5523C0}" type="pres">
      <dgm:prSet presAssocID="{83035B10-5B03-4E94-B998-54AE7C044928}" presName="bracket" presStyleLbl="parChTrans1D1" presStyleIdx="2" presStyleCnt="5"/>
      <dgm:spPr/>
    </dgm:pt>
    <dgm:pt modelId="{600B3877-632C-4D99-BBA2-F4B87710B1A3}" type="pres">
      <dgm:prSet presAssocID="{83035B10-5B03-4E94-B998-54AE7C044928}" presName="spH" presStyleCnt="0"/>
      <dgm:spPr/>
    </dgm:pt>
    <dgm:pt modelId="{603689CA-F9E4-44EC-B527-50FB539B823D}" type="pres">
      <dgm:prSet presAssocID="{83035B10-5B03-4E94-B998-54AE7C044928}" presName="desTx" presStyleLbl="node1" presStyleIdx="2" presStyleCnt="5">
        <dgm:presLayoutVars>
          <dgm:bulletEnabled val="1"/>
        </dgm:presLayoutVars>
      </dgm:prSet>
      <dgm:spPr/>
    </dgm:pt>
    <dgm:pt modelId="{D0322BD2-8077-405F-9EC9-F022003A48AB}" type="pres">
      <dgm:prSet presAssocID="{CCAFAB26-9A3D-4842-B88A-B85DA7E92A54}" presName="spV" presStyleCnt="0"/>
      <dgm:spPr/>
    </dgm:pt>
    <dgm:pt modelId="{CA18E8FC-FA63-43A4-99E8-B3F0AA05797A}" type="pres">
      <dgm:prSet presAssocID="{FAB16A03-BE56-456B-A536-11D2B059B184}" presName="linNode" presStyleCnt="0"/>
      <dgm:spPr/>
    </dgm:pt>
    <dgm:pt modelId="{975FEC36-CD0E-4BA1-9445-37B05FFD96CD}" type="pres">
      <dgm:prSet presAssocID="{FAB16A03-BE56-456B-A536-11D2B059B184}" presName="parTx" presStyleLbl="revTx" presStyleIdx="3" presStyleCnt="5">
        <dgm:presLayoutVars>
          <dgm:chMax val="1"/>
          <dgm:bulletEnabled val="1"/>
        </dgm:presLayoutVars>
      </dgm:prSet>
      <dgm:spPr/>
    </dgm:pt>
    <dgm:pt modelId="{719BA57B-B751-40B6-88AD-FF402F20568B}" type="pres">
      <dgm:prSet presAssocID="{FAB16A03-BE56-456B-A536-11D2B059B184}" presName="bracket" presStyleLbl="parChTrans1D1" presStyleIdx="3" presStyleCnt="5"/>
      <dgm:spPr/>
    </dgm:pt>
    <dgm:pt modelId="{9289F2B8-9F22-44F4-AE69-BDC1722E50CB}" type="pres">
      <dgm:prSet presAssocID="{FAB16A03-BE56-456B-A536-11D2B059B184}" presName="spH" presStyleCnt="0"/>
      <dgm:spPr/>
    </dgm:pt>
    <dgm:pt modelId="{F2B5D16A-6048-4E1D-9634-1D2AF0A2F256}" type="pres">
      <dgm:prSet presAssocID="{FAB16A03-BE56-456B-A536-11D2B059B184}" presName="desTx" presStyleLbl="node1" presStyleIdx="3" presStyleCnt="5">
        <dgm:presLayoutVars>
          <dgm:bulletEnabled val="1"/>
        </dgm:presLayoutVars>
      </dgm:prSet>
      <dgm:spPr/>
    </dgm:pt>
    <dgm:pt modelId="{483EAE36-B7B2-46A2-8BA1-36589AAA1D62}" type="pres">
      <dgm:prSet presAssocID="{F52C13CC-48BB-4B43-924B-37454BDA68A7}" presName="spV" presStyleCnt="0"/>
      <dgm:spPr/>
    </dgm:pt>
    <dgm:pt modelId="{02082B38-B0E7-42AB-937A-8F336CBBE0AC}" type="pres">
      <dgm:prSet presAssocID="{409B9CC3-4843-4F1F-8DB8-96CB6DDF3AA2}" presName="linNode" presStyleCnt="0"/>
      <dgm:spPr/>
    </dgm:pt>
    <dgm:pt modelId="{FD528662-2E78-46C5-AFEC-7596999AE27A}" type="pres">
      <dgm:prSet presAssocID="{409B9CC3-4843-4F1F-8DB8-96CB6DDF3AA2}" presName="parTx" presStyleLbl="revTx" presStyleIdx="4" presStyleCnt="5">
        <dgm:presLayoutVars>
          <dgm:chMax val="1"/>
          <dgm:bulletEnabled val="1"/>
        </dgm:presLayoutVars>
      </dgm:prSet>
      <dgm:spPr/>
    </dgm:pt>
    <dgm:pt modelId="{017728F1-FB8F-480D-960E-335CD7ADAB3C}" type="pres">
      <dgm:prSet presAssocID="{409B9CC3-4843-4F1F-8DB8-96CB6DDF3AA2}" presName="bracket" presStyleLbl="parChTrans1D1" presStyleIdx="4" presStyleCnt="5"/>
      <dgm:spPr/>
    </dgm:pt>
    <dgm:pt modelId="{E6DBF0EA-C16A-4AB0-8F5A-26C345274E5E}" type="pres">
      <dgm:prSet presAssocID="{409B9CC3-4843-4F1F-8DB8-96CB6DDF3AA2}" presName="spH" presStyleCnt="0"/>
      <dgm:spPr/>
    </dgm:pt>
    <dgm:pt modelId="{8201724E-AC5F-494D-BB50-B7D7A454D657}" type="pres">
      <dgm:prSet presAssocID="{409B9CC3-4843-4F1F-8DB8-96CB6DDF3AA2}" presName="desTx" presStyleLbl="node1" presStyleIdx="4" presStyleCnt="5">
        <dgm:presLayoutVars>
          <dgm:bulletEnabled val="1"/>
        </dgm:presLayoutVars>
      </dgm:prSet>
      <dgm:spPr/>
    </dgm:pt>
  </dgm:ptLst>
  <dgm:cxnLst>
    <dgm:cxn modelId="{B3DD820B-3AA4-4A6C-9F64-C25D87901740}" srcId="{EA313893-4865-4D2A-B411-A9583C447998}" destId="{409B9CC3-4843-4F1F-8DB8-96CB6DDF3AA2}" srcOrd="4" destOrd="0" parTransId="{77CCCA81-853E-493E-9B0C-4E6584C3068A}" sibTransId="{836C109C-9A6E-440E-B4AC-6BC1096CC572}"/>
    <dgm:cxn modelId="{F8F58911-FD11-42B7-BA7D-690FD908409C}" type="presOf" srcId="{FCA8068E-359B-4237-BE4F-F4ACB21C669E}" destId="{F2B5D16A-6048-4E1D-9634-1D2AF0A2F256}" srcOrd="0" destOrd="2" presId="urn:diagrams.loki3.com/BracketList"/>
    <dgm:cxn modelId="{461B9818-D41A-4C62-9EEA-70D8A2958BD5}" type="presOf" srcId="{7264C36A-FBE3-4D56-99FC-CB5EFEFE18E6}" destId="{86E21F88-7726-4B6A-8AA4-50C3FB4AC66D}" srcOrd="0" destOrd="1" presId="urn:diagrams.loki3.com/BracketList"/>
    <dgm:cxn modelId="{6DD99C19-56AA-4709-A58E-46408FE3988F}" type="presOf" srcId="{B7ABE164-295C-4643-A9AC-4A52A9ED0489}" destId="{82E9A0E0-8D14-4848-9DD2-59E0CDC0AAFD}" srcOrd="0" destOrd="0" presId="urn:diagrams.loki3.com/BracketList"/>
    <dgm:cxn modelId="{DDBF9A1A-7498-43FC-B64D-2D77E9E963F8}" type="presOf" srcId="{905B9064-0601-4E51-B1C0-11EED1CCB7B8}" destId="{8201724E-AC5F-494D-BB50-B7D7A454D657}" srcOrd="0" destOrd="1" presId="urn:diagrams.loki3.com/BracketList"/>
    <dgm:cxn modelId="{F0748B1E-69F6-4D72-AC7C-1FCD73A7DC1C}" srcId="{EA313893-4865-4D2A-B411-A9583C447998}" destId="{B7ABE164-295C-4643-A9AC-4A52A9ED0489}" srcOrd="1" destOrd="0" parTransId="{D7B9EDA9-31A9-4C9B-BACF-788F74E16796}" sibTransId="{E258CD5B-DCF5-4FA1-918A-96BF68D81660}"/>
    <dgm:cxn modelId="{F7AF971E-8A40-4B73-88DF-29EF2466C1B9}" srcId="{409B9CC3-4843-4F1F-8DB8-96CB6DDF3AA2}" destId="{905B9064-0601-4E51-B1C0-11EED1CCB7B8}" srcOrd="1" destOrd="0" parTransId="{1ED598AC-B655-4C14-9D54-2C87F9D6F208}" sibTransId="{54C37A2D-9483-4CD8-B073-2EC4992DE048}"/>
    <dgm:cxn modelId="{1CC72022-B959-4727-80F1-C422498DF807}" srcId="{AE188517-6F02-4DC7-9EA1-785FA319F063}" destId="{A01195B4-837A-4CF1-A551-8AD6781BD8FB}" srcOrd="1" destOrd="0" parTransId="{00F3D244-46E7-4BE9-A031-FF480CD50DCF}" sibTransId="{504C6975-C67E-4032-9BF3-7C2BEE41D63B}"/>
    <dgm:cxn modelId="{11E28022-DADB-4978-9EF7-42B3F338CC6C}" type="presOf" srcId="{AE3639C6-8C43-4F97-BE23-F9306E299CF9}" destId="{86E21F88-7726-4B6A-8AA4-50C3FB4AC66D}" srcOrd="0" destOrd="0" presId="urn:diagrams.loki3.com/BracketList"/>
    <dgm:cxn modelId="{1EAD7C25-F816-45F3-90C9-97BAC671B7CA}" type="presOf" srcId="{9734950E-CBE8-492A-B92D-7D4B9F168DD1}" destId="{9175424E-612A-4B72-89CD-0EFDADCFDD1F}" srcOrd="0" destOrd="0" presId="urn:diagrams.loki3.com/BracketList"/>
    <dgm:cxn modelId="{0D5E2526-C15C-40F5-B9D1-48E2D92EC504}" type="presOf" srcId="{C435CE00-F12B-4E1E-88D5-230CB3206998}" destId="{9175424E-612A-4B72-89CD-0EFDADCFDD1F}" srcOrd="0" destOrd="2" presId="urn:diagrams.loki3.com/BracketList"/>
    <dgm:cxn modelId="{6F44A232-4FBE-4A74-8103-CA7CA054FD2C}" type="presOf" srcId="{DAB3F281-7B4F-49EC-8DF2-6797D69BDC56}" destId="{F2B5D16A-6048-4E1D-9634-1D2AF0A2F256}" srcOrd="0" destOrd="0" presId="urn:diagrams.loki3.com/BracketList"/>
    <dgm:cxn modelId="{F0227933-B675-4CAA-A05E-F9DB9D8702C4}" srcId="{FAB16A03-BE56-456B-A536-11D2B059B184}" destId="{FCA8068E-359B-4237-BE4F-F4ACB21C669E}" srcOrd="2" destOrd="0" parTransId="{BE486701-1079-4462-8331-E4A17780BF6F}" sibTransId="{64D9CB7B-13FA-4AAB-BB8A-680872B1061E}"/>
    <dgm:cxn modelId="{171E3639-CC4B-4065-BEE6-455A7BB63614}" type="presOf" srcId="{1DA419CB-80E8-4075-91B9-689902640A6A}" destId="{86E21F88-7726-4B6A-8AA4-50C3FB4AC66D}" srcOrd="0" destOrd="3" presId="urn:diagrams.loki3.com/BracketList"/>
    <dgm:cxn modelId="{E205965B-35B1-4ECF-8728-0BC3ED60CD1F}" type="presOf" srcId="{B87843A0-9466-47BB-8ED7-30465895590F}" destId="{603689CA-F9E4-44EC-B527-50FB539B823D}" srcOrd="0" destOrd="1" presId="urn:diagrams.loki3.com/BracketList"/>
    <dgm:cxn modelId="{6DDA035E-790C-4A1F-AE26-24F19A00AF4A}" type="presOf" srcId="{50C37763-24F8-4AA8-A32B-9F9CA6D119D6}" destId="{603689CA-F9E4-44EC-B527-50FB539B823D}" srcOrd="0" destOrd="0" presId="urn:diagrams.loki3.com/BracketList"/>
    <dgm:cxn modelId="{2BDB245F-D122-4699-8A76-E9616F620DBF}" type="presOf" srcId="{BBAFDDA5-57D1-4694-9576-92FEB25B6362}" destId="{8201724E-AC5F-494D-BB50-B7D7A454D657}" srcOrd="0" destOrd="0" presId="urn:diagrams.loki3.com/BracketList"/>
    <dgm:cxn modelId="{71A2D341-AA26-4666-9932-B4140F5EF1FE}" srcId="{EA313893-4865-4D2A-B411-A9583C447998}" destId="{FAB16A03-BE56-456B-A536-11D2B059B184}" srcOrd="3" destOrd="0" parTransId="{E696F496-5F4D-42CD-9F72-E43FD3C8193B}" sibTransId="{F52C13CC-48BB-4B43-924B-37454BDA68A7}"/>
    <dgm:cxn modelId="{FC23BA64-5B04-4EF8-9326-D5B528E0ACB8}" srcId="{B7ABE164-295C-4643-A9AC-4A52A9ED0489}" destId="{AE3639C6-8C43-4F97-BE23-F9306E299CF9}" srcOrd="0" destOrd="0" parTransId="{1CDD6596-67E1-4C59-93B1-01CBD19A6B8E}" sibTransId="{B586966D-EDF9-4827-9CA3-63AB3D2E71A7}"/>
    <dgm:cxn modelId="{34C39845-C590-493A-877C-951628E8E8F0}" type="presOf" srcId="{83035B10-5B03-4E94-B998-54AE7C044928}" destId="{06464D07-8B60-462A-8EC4-545BAA8C97B1}" srcOrd="0" destOrd="0" presId="urn:diagrams.loki3.com/BracketList"/>
    <dgm:cxn modelId="{D1DD4A68-8128-459C-820D-B9FF8A0DCF9C}" type="presOf" srcId="{A01195B4-837A-4CF1-A551-8AD6781BD8FB}" destId="{9175424E-612A-4B72-89CD-0EFDADCFDD1F}" srcOrd="0" destOrd="1" presId="urn:diagrams.loki3.com/BracketList"/>
    <dgm:cxn modelId="{350C6D69-83DD-4C57-9F9B-F8F4DE767694}" srcId="{B7ABE164-295C-4643-A9AC-4A52A9ED0489}" destId="{7264C36A-FBE3-4D56-99FC-CB5EFEFE18E6}" srcOrd="1" destOrd="0" parTransId="{A5A04886-2B19-45FA-B6F7-7E4392F0EED3}" sibTransId="{BFBC89A5-3FA0-4526-9641-CB1386270797}"/>
    <dgm:cxn modelId="{726A266A-96C5-42ED-93FB-3116EF24E56C}" type="presOf" srcId="{FAB16A03-BE56-456B-A536-11D2B059B184}" destId="{975FEC36-CD0E-4BA1-9445-37B05FFD96CD}" srcOrd="0" destOrd="0" presId="urn:diagrams.loki3.com/BracketList"/>
    <dgm:cxn modelId="{8926736D-A9F4-4DCC-BE31-FD7614A7DD72}" srcId="{83035B10-5B03-4E94-B998-54AE7C044928}" destId="{B87843A0-9466-47BB-8ED7-30465895590F}" srcOrd="1" destOrd="0" parTransId="{85D3DEE0-6859-4576-BA32-B1F3848B2F67}" sibTransId="{B2508CF8-666A-4775-B771-B6C2E71E34A8}"/>
    <dgm:cxn modelId="{1B885F82-B84C-4695-AECA-80418A5B7E71}" type="presOf" srcId="{EA313893-4865-4D2A-B411-A9583C447998}" destId="{2B91DE99-FB3D-40B9-9827-F76B61DF0C13}" srcOrd="0" destOrd="0" presId="urn:diagrams.loki3.com/BracketList"/>
    <dgm:cxn modelId="{A8FEE682-F23F-40B5-911E-861A37F72EAD}" srcId="{AE188517-6F02-4DC7-9EA1-785FA319F063}" destId="{6194605A-3BC7-49FA-9F25-D5BB1E112E39}" srcOrd="3" destOrd="0" parTransId="{1CF9EC4C-480D-4F8D-9BF9-C5807EFAEE47}" sibTransId="{34C393E7-F7EA-480C-BC7D-36AB17825EED}"/>
    <dgm:cxn modelId="{DB826084-418F-474C-AC9A-A00ADC0D241D}" srcId="{AE188517-6F02-4DC7-9EA1-785FA319F063}" destId="{9734950E-CBE8-492A-B92D-7D4B9F168DD1}" srcOrd="0" destOrd="0" parTransId="{69F4D2CF-5246-4F37-BEF6-5E63038D8F69}" sibTransId="{34F6E96F-9847-43FC-8489-8CB67A462768}"/>
    <dgm:cxn modelId="{F94D4C84-D729-4065-B367-BAFC045EF498}" srcId="{FAB16A03-BE56-456B-A536-11D2B059B184}" destId="{DAB3F281-7B4F-49EC-8DF2-6797D69BDC56}" srcOrd="0" destOrd="0" parTransId="{6F984231-54E7-4CD8-B215-1F4C16DFC2F6}" sibTransId="{C69C4E7A-EC62-4329-8F2E-1F4E0F7537C2}"/>
    <dgm:cxn modelId="{24E599A1-6729-4099-9255-88D181B968CF}" srcId="{EA313893-4865-4D2A-B411-A9583C447998}" destId="{AE188517-6F02-4DC7-9EA1-785FA319F063}" srcOrd="0" destOrd="0" parTransId="{74848A57-88CA-4171-BA55-469D8EB40C4E}" sibTransId="{568BD935-8EC2-4B1C-BF6A-A8560483E10B}"/>
    <dgm:cxn modelId="{147B58C2-DB15-4ED7-BAAA-B08374A5C799}" srcId="{83035B10-5B03-4E94-B998-54AE7C044928}" destId="{50C37763-24F8-4AA8-A32B-9F9CA6D119D6}" srcOrd="0" destOrd="0" parTransId="{F0D5E2E7-679F-4720-9577-5CD05DCDE746}" sibTransId="{49958AA6-4ED7-42C4-90F9-E8289337C9E3}"/>
    <dgm:cxn modelId="{B53221C9-186C-4EA3-A4E1-38B365237102}" srcId="{FAB16A03-BE56-456B-A536-11D2B059B184}" destId="{82521927-D222-4A9F-9856-34BFB5ACCFF1}" srcOrd="1" destOrd="0" parTransId="{FA4FDBB1-722B-4344-9E45-D356A34E90EF}" sibTransId="{FC31BDA2-1113-426D-B27F-3554A272A593}"/>
    <dgm:cxn modelId="{079F09CF-DCE9-434C-8F2E-1D1CEF9AE618}" srcId="{EA313893-4865-4D2A-B411-A9583C447998}" destId="{83035B10-5B03-4E94-B998-54AE7C044928}" srcOrd="2" destOrd="0" parTransId="{29EAADE1-28CA-4B2F-9D08-E28BE3C336C9}" sibTransId="{CCAFAB26-9A3D-4842-B88A-B85DA7E92A54}"/>
    <dgm:cxn modelId="{B49A0BCF-26F9-4C92-9C5F-6F0EBA685DDD}" srcId="{409B9CC3-4843-4F1F-8DB8-96CB6DDF3AA2}" destId="{8C2B2478-3DF9-4134-955A-49E9307C40B0}" srcOrd="2" destOrd="0" parTransId="{5B180C60-8273-4432-91C5-E4FBCD533558}" sibTransId="{A7058E5A-5C03-4574-8AB8-5DCA8E545176}"/>
    <dgm:cxn modelId="{8C5358D7-12B8-4F5D-B86E-CCC731DF2ED5}" type="presOf" srcId="{409B9CC3-4843-4F1F-8DB8-96CB6DDF3AA2}" destId="{FD528662-2E78-46C5-AFEC-7596999AE27A}" srcOrd="0" destOrd="0" presId="urn:diagrams.loki3.com/BracketList"/>
    <dgm:cxn modelId="{1BB9F9D8-4AD0-4C0C-A955-2F0C3D60826A}" type="presOf" srcId="{6194605A-3BC7-49FA-9F25-D5BB1E112E39}" destId="{9175424E-612A-4B72-89CD-0EFDADCFDD1F}" srcOrd="0" destOrd="3" presId="urn:diagrams.loki3.com/BracketList"/>
    <dgm:cxn modelId="{A80CD6DE-A6CC-438B-AC3C-606A6CFA427E}" srcId="{B7ABE164-295C-4643-A9AC-4A52A9ED0489}" destId="{1DA419CB-80E8-4075-91B9-689902640A6A}" srcOrd="3" destOrd="0" parTransId="{58CA06E1-83CA-4F50-9B7B-3F60E5A66CEA}" sibTransId="{DFB5CA10-150A-475E-93EE-74784CD61F69}"/>
    <dgm:cxn modelId="{5C5BF5DF-71F6-4433-ADB3-AECB904E4441}" srcId="{409B9CC3-4843-4F1F-8DB8-96CB6DDF3AA2}" destId="{BBAFDDA5-57D1-4694-9576-92FEB25B6362}" srcOrd="0" destOrd="0" parTransId="{AB605E6C-101B-4014-8F0F-A6308D1882D1}" sibTransId="{5F417EA3-2AC8-46C9-BC43-45A832650482}"/>
    <dgm:cxn modelId="{67EF5EE5-3804-4D77-A770-4862443CBA60}" type="presOf" srcId="{8C2B2478-3DF9-4134-955A-49E9307C40B0}" destId="{8201724E-AC5F-494D-BB50-B7D7A454D657}" srcOrd="0" destOrd="2" presId="urn:diagrams.loki3.com/BracketList"/>
    <dgm:cxn modelId="{1CD85CE6-891A-4559-8C6A-B2B8D10777A3}" srcId="{AE188517-6F02-4DC7-9EA1-785FA319F063}" destId="{C435CE00-F12B-4E1E-88D5-230CB3206998}" srcOrd="2" destOrd="0" parTransId="{F9EB0DCC-9309-46BE-A5F1-946925EF213F}" sibTransId="{0CEF2004-E424-4306-81CF-77EC267D4144}"/>
    <dgm:cxn modelId="{EE0BA7E7-C37C-49A0-A211-E21D312230C5}" type="presOf" srcId="{AE188517-6F02-4DC7-9EA1-785FA319F063}" destId="{C8FB2B8E-8EB9-462C-A3BE-B343DF2940CF}" srcOrd="0" destOrd="0" presId="urn:diagrams.loki3.com/BracketList"/>
    <dgm:cxn modelId="{038E76F8-3A7B-4971-B639-CDC950030ADF}" type="presOf" srcId="{82521927-D222-4A9F-9856-34BFB5ACCFF1}" destId="{F2B5D16A-6048-4E1D-9634-1D2AF0A2F256}" srcOrd="0" destOrd="1" presId="urn:diagrams.loki3.com/BracketList"/>
    <dgm:cxn modelId="{2647F4FC-47B3-4DF3-BC95-FA80B1DC8A78}" srcId="{B7ABE164-295C-4643-A9AC-4A52A9ED0489}" destId="{CD90949C-93D7-4E64-AC32-C31E6F6DD4BD}" srcOrd="2" destOrd="0" parTransId="{AD8379B5-A6DF-4BC1-B5AD-1A2832D993D3}" sibTransId="{B2AC468D-2CE5-48FB-9C24-54047730D87F}"/>
    <dgm:cxn modelId="{11E000FD-EB4C-42ED-997E-0C46F774DD40}" type="presOf" srcId="{CD90949C-93D7-4E64-AC32-C31E6F6DD4BD}" destId="{86E21F88-7726-4B6A-8AA4-50C3FB4AC66D}" srcOrd="0" destOrd="2" presId="urn:diagrams.loki3.com/BracketList"/>
    <dgm:cxn modelId="{45DEC4BE-09CD-4236-B2DE-3491DD1CDAE7}" type="presParOf" srcId="{2B91DE99-FB3D-40B9-9827-F76B61DF0C13}" destId="{4567989C-4FE6-49AC-A2A7-D9284F6FD9E9}" srcOrd="0" destOrd="0" presId="urn:diagrams.loki3.com/BracketList"/>
    <dgm:cxn modelId="{FD53A306-1A94-4B70-8728-F90BD3C59D61}" type="presParOf" srcId="{4567989C-4FE6-49AC-A2A7-D9284F6FD9E9}" destId="{C8FB2B8E-8EB9-462C-A3BE-B343DF2940CF}" srcOrd="0" destOrd="0" presId="urn:diagrams.loki3.com/BracketList"/>
    <dgm:cxn modelId="{DB2714B7-0F22-42C4-B30D-FB52670835AA}" type="presParOf" srcId="{4567989C-4FE6-49AC-A2A7-D9284F6FD9E9}" destId="{08EC183C-AED6-4FF7-A9DF-6208AC571922}" srcOrd="1" destOrd="0" presId="urn:diagrams.loki3.com/BracketList"/>
    <dgm:cxn modelId="{BE0DD489-1719-4BAA-A118-A81EF249BE41}" type="presParOf" srcId="{4567989C-4FE6-49AC-A2A7-D9284F6FD9E9}" destId="{4F55B3C6-EC7F-488D-AAAC-8A7393E4380F}" srcOrd="2" destOrd="0" presId="urn:diagrams.loki3.com/BracketList"/>
    <dgm:cxn modelId="{3715B69E-396E-4A09-907F-7AB76460B7BE}" type="presParOf" srcId="{4567989C-4FE6-49AC-A2A7-D9284F6FD9E9}" destId="{9175424E-612A-4B72-89CD-0EFDADCFDD1F}" srcOrd="3" destOrd="0" presId="urn:diagrams.loki3.com/BracketList"/>
    <dgm:cxn modelId="{D3EA685A-CBFF-482A-95E7-F39337376F85}" type="presParOf" srcId="{2B91DE99-FB3D-40B9-9827-F76B61DF0C13}" destId="{CEC2B1A3-1726-4A39-94A3-4804FFB8C3F0}" srcOrd="1" destOrd="0" presId="urn:diagrams.loki3.com/BracketList"/>
    <dgm:cxn modelId="{722FE64F-F142-43FC-9BFD-D11B04EE4905}" type="presParOf" srcId="{2B91DE99-FB3D-40B9-9827-F76B61DF0C13}" destId="{19932F73-1CAF-4C59-8BFA-57C0FED3FFE6}" srcOrd="2" destOrd="0" presId="urn:diagrams.loki3.com/BracketList"/>
    <dgm:cxn modelId="{24E1145C-C9D5-484C-A782-5C016771A2F8}" type="presParOf" srcId="{19932F73-1CAF-4C59-8BFA-57C0FED3FFE6}" destId="{82E9A0E0-8D14-4848-9DD2-59E0CDC0AAFD}" srcOrd="0" destOrd="0" presId="urn:diagrams.loki3.com/BracketList"/>
    <dgm:cxn modelId="{33A40846-E684-4F8E-8F19-55F34A825D1B}" type="presParOf" srcId="{19932F73-1CAF-4C59-8BFA-57C0FED3FFE6}" destId="{BC4DC184-0FC8-4B22-8B26-0EC609A78835}" srcOrd="1" destOrd="0" presId="urn:diagrams.loki3.com/BracketList"/>
    <dgm:cxn modelId="{32C857B2-BCAD-4BDF-8E18-657DE9A8B6D2}" type="presParOf" srcId="{19932F73-1CAF-4C59-8BFA-57C0FED3FFE6}" destId="{FBA873B3-9422-4F35-9FBE-7724920B939D}" srcOrd="2" destOrd="0" presId="urn:diagrams.loki3.com/BracketList"/>
    <dgm:cxn modelId="{B5EB4D19-6502-48CC-A07C-BA044A822343}" type="presParOf" srcId="{19932F73-1CAF-4C59-8BFA-57C0FED3FFE6}" destId="{86E21F88-7726-4B6A-8AA4-50C3FB4AC66D}" srcOrd="3" destOrd="0" presId="urn:diagrams.loki3.com/BracketList"/>
    <dgm:cxn modelId="{C9B43430-FECE-4804-BA5F-058620F5DB74}" type="presParOf" srcId="{2B91DE99-FB3D-40B9-9827-F76B61DF0C13}" destId="{2A20A6C4-9D7F-459B-A86F-22BDE260726C}" srcOrd="3" destOrd="0" presId="urn:diagrams.loki3.com/BracketList"/>
    <dgm:cxn modelId="{7CD42F52-4700-4288-AC7A-FA575930E4AD}" type="presParOf" srcId="{2B91DE99-FB3D-40B9-9827-F76B61DF0C13}" destId="{9B42504F-709C-4C72-B940-6AE7E3D80974}" srcOrd="4" destOrd="0" presId="urn:diagrams.loki3.com/BracketList"/>
    <dgm:cxn modelId="{5DFF5123-21BE-430A-9181-DE44A64222A3}" type="presParOf" srcId="{9B42504F-709C-4C72-B940-6AE7E3D80974}" destId="{06464D07-8B60-462A-8EC4-545BAA8C97B1}" srcOrd="0" destOrd="0" presId="urn:diagrams.loki3.com/BracketList"/>
    <dgm:cxn modelId="{6EF4960F-7F29-4FB3-91CA-8D9F2F169435}" type="presParOf" srcId="{9B42504F-709C-4C72-B940-6AE7E3D80974}" destId="{756D71B1-CFF2-4550-9E9D-D836CC5523C0}" srcOrd="1" destOrd="0" presId="urn:diagrams.loki3.com/BracketList"/>
    <dgm:cxn modelId="{0FF8A310-2F33-4725-9EE0-1C5C39DF8708}" type="presParOf" srcId="{9B42504F-709C-4C72-B940-6AE7E3D80974}" destId="{600B3877-632C-4D99-BBA2-F4B87710B1A3}" srcOrd="2" destOrd="0" presId="urn:diagrams.loki3.com/BracketList"/>
    <dgm:cxn modelId="{C628FE04-D58F-4DEA-B36E-3F6FCBBC3126}" type="presParOf" srcId="{9B42504F-709C-4C72-B940-6AE7E3D80974}" destId="{603689CA-F9E4-44EC-B527-50FB539B823D}" srcOrd="3" destOrd="0" presId="urn:diagrams.loki3.com/BracketList"/>
    <dgm:cxn modelId="{C23D5235-829D-4F37-A987-E320BBC5F059}" type="presParOf" srcId="{2B91DE99-FB3D-40B9-9827-F76B61DF0C13}" destId="{D0322BD2-8077-405F-9EC9-F022003A48AB}" srcOrd="5" destOrd="0" presId="urn:diagrams.loki3.com/BracketList"/>
    <dgm:cxn modelId="{ADF43005-E894-42AC-AF31-FEE0C135C087}" type="presParOf" srcId="{2B91DE99-FB3D-40B9-9827-F76B61DF0C13}" destId="{CA18E8FC-FA63-43A4-99E8-B3F0AA05797A}" srcOrd="6" destOrd="0" presId="urn:diagrams.loki3.com/BracketList"/>
    <dgm:cxn modelId="{0351F6C6-7124-448D-A372-912F17B4A9AE}" type="presParOf" srcId="{CA18E8FC-FA63-43A4-99E8-B3F0AA05797A}" destId="{975FEC36-CD0E-4BA1-9445-37B05FFD96CD}" srcOrd="0" destOrd="0" presId="urn:diagrams.loki3.com/BracketList"/>
    <dgm:cxn modelId="{B80B2DAA-0068-4D49-A88E-2F3E1DC9F787}" type="presParOf" srcId="{CA18E8FC-FA63-43A4-99E8-B3F0AA05797A}" destId="{719BA57B-B751-40B6-88AD-FF402F20568B}" srcOrd="1" destOrd="0" presId="urn:diagrams.loki3.com/BracketList"/>
    <dgm:cxn modelId="{B305F177-A3AA-4EB8-AC7E-2D941920BF0B}" type="presParOf" srcId="{CA18E8FC-FA63-43A4-99E8-B3F0AA05797A}" destId="{9289F2B8-9F22-44F4-AE69-BDC1722E50CB}" srcOrd="2" destOrd="0" presId="urn:diagrams.loki3.com/BracketList"/>
    <dgm:cxn modelId="{6C5B9AE6-9B23-49DA-BE8F-F26CB1D3939E}" type="presParOf" srcId="{CA18E8FC-FA63-43A4-99E8-B3F0AA05797A}" destId="{F2B5D16A-6048-4E1D-9634-1D2AF0A2F256}" srcOrd="3" destOrd="0" presId="urn:diagrams.loki3.com/BracketList"/>
    <dgm:cxn modelId="{6948F0C7-BCD3-4FC1-A6C4-727F9F085F2B}" type="presParOf" srcId="{2B91DE99-FB3D-40B9-9827-F76B61DF0C13}" destId="{483EAE36-B7B2-46A2-8BA1-36589AAA1D62}" srcOrd="7" destOrd="0" presId="urn:diagrams.loki3.com/BracketList"/>
    <dgm:cxn modelId="{22F2A3C6-6F61-40DD-BA88-E0D632612853}" type="presParOf" srcId="{2B91DE99-FB3D-40B9-9827-F76B61DF0C13}" destId="{02082B38-B0E7-42AB-937A-8F336CBBE0AC}" srcOrd="8" destOrd="0" presId="urn:diagrams.loki3.com/BracketList"/>
    <dgm:cxn modelId="{21C0474B-6F24-4D28-8BD2-593FCB37B8B8}" type="presParOf" srcId="{02082B38-B0E7-42AB-937A-8F336CBBE0AC}" destId="{FD528662-2E78-46C5-AFEC-7596999AE27A}" srcOrd="0" destOrd="0" presId="urn:diagrams.loki3.com/BracketList"/>
    <dgm:cxn modelId="{F1E700AF-31D8-49BD-9968-03D649EAB1DA}" type="presParOf" srcId="{02082B38-B0E7-42AB-937A-8F336CBBE0AC}" destId="{017728F1-FB8F-480D-960E-335CD7ADAB3C}" srcOrd="1" destOrd="0" presId="urn:diagrams.loki3.com/BracketList"/>
    <dgm:cxn modelId="{98048B2A-6F7C-4445-8D74-BDFF0AAA4401}" type="presParOf" srcId="{02082B38-B0E7-42AB-937A-8F336CBBE0AC}" destId="{E6DBF0EA-C16A-4AB0-8F5A-26C345274E5E}" srcOrd="2" destOrd="0" presId="urn:diagrams.loki3.com/BracketList"/>
    <dgm:cxn modelId="{0671BCB3-0934-4472-8C41-37DD429A6287}" type="presParOf" srcId="{02082B38-B0E7-42AB-937A-8F336CBBE0AC}" destId="{8201724E-AC5F-494D-BB50-B7D7A454D657}" srcOrd="3" destOrd="0" presId="urn:diagrams.loki3.com/Bracket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D5EC631-80F5-4199-97A8-9235F7EF3D0B}" type="doc">
      <dgm:prSet loTypeId="urn:microsoft.com/office/officeart/2008/layout/VerticalCurvedList" loCatId="list" qsTypeId="urn:microsoft.com/office/officeart/2005/8/quickstyle/simple3" qsCatId="simple" csTypeId="urn:microsoft.com/office/officeart/2005/8/colors/accent0_2" csCatId="mainScheme" phldr="1"/>
      <dgm:spPr/>
      <dgm:t>
        <a:bodyPr/>
        <a:lstStyle/>
        <a:p>
          <a:endParaRPr lang="en-US"/>
        </a:p>
      </dgm:t>
    </dgm:pt>
    <dgm:pt modelId="{390796AC-67A3-4BF4-AF68-582355FCCA65}">
      <dgm:prSet phldrT="[Text]"/>
      <dgm:spPr/>
      <dgm:t>
        <a:bodyPr/>
        <a:lstStyle/>
        <a:p>
          <a:r>
            <a:rPr lang="en-US" dirty="0"/>
            <a:t>Data understanding/exploration</a:t>
          </a:r>
        </a:p>
      </dgm:t>
    </dgm:pt>
    <dgm:pt modelId="{7413722A-89FC-4BE4-95AE-D89E53F7EF8A}" type="parTrans" cxnId="{96172412-0DB2-49F9-A32B-CDBA8A29FB42}">
      <dgm:prSet/>
      <dgm:spPr/>
      <dgm:t>
        <a:bodyPr/>
        <a:lstStyle/>
        <a:p>
          <a:endParaRPr lang="en-US"/>
        </a:p>
      </dgm:t>
    </dgm:pt>
    <dgm:pt modelId="{D5BFBFDA-84ED-4B99-9CB5-8AB45CA9CD82}" type="sibTrans" cxnId="{96172412-0DB2-49F9-A32B-CDBA8A29FB42}">
      <dgm:prSet/>
      <dgm:spPr/>
      <dgm:t>
        <a:bodyPr/>
        <a:lstStyle/>
        <a:p>
          <a:endParaRPr lang="en-US"/>
        </a:p>
      </dgm:t>
    </dgm:pt>
    <dgm:pt modelId="{78E7FAB0-63EC-4C7C-A13B-72898EC64799}">
      <dgm:prSet phldrT="[Text]"/>
      <dgm:spPr/>
      <dgm:t>
        <a:bodyPr/>
        <a:lstStyle/>
        <a:p>
          <a:r>
            <a:rPr lang="en-US" dirty="0"/>
            <a:t>Statistical analysis</a:t>
          </a:r>
        </a:p>
      </dgm:t>
    </dgm:pt>
    <dgm:pt modelId="{518B24D3-B7D3-4382-9BFE-79CB636E1B5B}" type="parTrans" cxnId="{C51067C9-717F-4D74-9BBA-87A0E13B59BD}">
      <dgm:prSet/>
      <dgm:spPr/>
      <dgm:t>
        <a:bodyPr/>
        <a:lstStyle/>
        <a:p>
          <a:endParaRPr lang="en-US"/>
        </a:p>
      </dgm:t>
    </dgm:pt>
    <dgm:pt modelId="{F2C6829D-A4A3-4C51-9912-065CD03905E4}" type="sibTrans" cxnId="{C51067C9-717F-4D74-9BBA-87A0E13B59BD}">
      <dgm:prSet/>
      <dgm:spPr/>
      <dgm:t>
        <a:bodyPr/>
        <a:lstStyle/>
        <a:p>
          <a:endParaRPr lang="en-US"/>
        </a:p>
      </dgm:t>
    </dgm:pt>
    <dgm:pt modelId="{06F16350-F725-4CED-A6E5-1493BF0F0501}">
      <dgm:prSet phldrT="[Text]"/>
      <dgm:spPr/>
      <dgm:t>
        <a:bodyPr/>
        <a:lstStyle/>
        <a:p>
          <a:r>
            <a:rPr lang="en-US" dirty="0"/>
            <a:t>Data “wrangling”</a:t>
          </a:r>
        </a:p>
      </dgm:t>
    </dgm:pt>
    <dgm:pt modelId="{A812FE83-0181-4E25-8F90-D03465689C7D}" type="parTrans" cxnId="{3D0F360B-8CC1-4782-B33A-4478DBAE504F}">
      <dgm:prSet/>
      <dgm:spPr/>
      <dgm:t>
        <a:bodyPr/>
        <a:lstStyle/>
        <a:p>
          <a:endParaRPr lang="en-US"/>
        </a:p>
      </dgm:t>
    </dgm:pt>
    <dgm:pt modelId="{F05BFE8A-349F-477A-A5DE-CACE024B9684}" type="sibTrans" cxnId="{3D0F360B-8CC1-4782-B33A-4478DBAE504F}">
      <dgm:prSet/>
      <dgm:spPr/>
      <dgm:t>
        <a:bodyPr/>
        <a:lstStyle/>
        <a:p>
          <a:endParaRPr lang="en-US"/>
        </a:p>
      </dgm:t>
    </dgm:pt>
    <dgm:pt modelId="{81EB6AE4-EC44-4925-93E2-F52ACF145281}">
      <dgm:prSet phldrT="[Text]"/>
      <dgm:spPr/>
      <dgm:t>
        <a:bodyPr/>
        <a:lstStyle/>
        <a:p>
          <a:r>
            <a:rPr lang="en-US" dirty="0"/>
            <a:t>Machine Learning</a:t>
          </a:r>
        </a:p>
      </dgm:t>
    </dgm:pt>
    <dgm:pt modelId="{6F86DA8D-A381-41BC-AD55-6EAF5AF09E70}" type="parTrans" cxnId="{AF170F1E-06AF-4694-BF5D-2A13B589E099}">
      <dgm:prSet/>
      <dgm:spPr/>
      <dgm:t>
        <a:bodyPr/>
        <a:lstStyle/>
        <a:p>
          <a:endParaRPr lang="en-US"/>
        </a:p>
      </dgm:t>
    </dgm:pt>
    <dgm:pt modelId="{C9392AC0-8CF2-4021-9DC7-9329E7A219C1}" type="sibTrans" cxnId="{AF170F1E-06AF-4694-BF5D-2A13B589E099}">
      <dgm:prSet/>
      <dgm:spPr/>
      <dgm:t>
        <a:bodyPr/>
        <a:lstStyle/>
        <a:p>
          <a:endParaRPr lang="en-US"/>
        </a:p>
      </dgm:t>
    </dgm:pt>
    <dgm:pt modelId="{F66B7670-2EA5-46D1-AA2B-0EDCF6FEF853}">
      <dgm:prSet phldrT="[Text]"/>
      <dgm:spPr/>
      <dgm:t>
        <a:bodyPr/>
        <a:lstStyle/>
        <a:p>
          <a:r>
            <a:rPr lang="en-US" dirty="0"/>
            <a:t>Graphical presentation</a:t>
          </a:r>
        </a:p>
      </dgm:t>
    </dgm:pt>
    <dgm:pt modelId="{B8C72BD5-0937-40AB-8474-77A00CCB11D5}" type="parTrans" cxnId="{19B87893-2348-44A3-BA91-1B786A80B17A}">
      <dgm:prSet/>
      <dgm:spPr/>
      <dgm:t>
        <a:bodyPr/>
        <a:lstStyle/>
        <a:p>
          <a:endParaRPr lang="en-US"/>
        </a:p>
      </dgm:t>
    </dgm:pt>
    <dgm:pt modelId="{C6790364-A7E2-4175-A2D8-D6EFF8206492}" type="sibTrans" cxnId="{19B87893-2348-44A3-BA91-1B786A80B17A}">
      <dgm:prSet/>
      <dgm:spPr/>
      <dgm:t>
        <a:bodyPr/>
        <a:lstStyle/>
        <a:p>
          <a:endParaRPr lang="en-US"/>
        </a:p>
      </dgm:t>
    </dgm:pt>
    <dgm:pt modelId="{9D716BB7-0251-45BB-B8ED-9F8206202630}">
      <dgm:prSet phldrT="[Text]"/>
      <dgm:spPr/>
      <dgm:t>
        <a:bodyPr/>
        <a:lstStyle/>
        <a:p>
          <a:r>
            <a:rPr lang="en-US" dirty="0"/>
            <a:t>Text analysis</a:t>
          </a:r>
        </a:p>
      </dgm:t>
    </dgm:pt>
    <dgm:pt modelId="{AE263DF2-AC3F-4291-91E0-2B1920323832}" type="parTrans" cxnId="{BADE55AF-EEDF-4C95-ADD9-001459E3C457}">
      <dgm:prSet/>
      <dgm:spPr/>
      <dgm:t>
        <a:bodyPr/>
        <a:lstStyle/>
        <a:p>
          <a:endParaRPr lang="en-US"/>
        </a:p>
      </dgm:t>
    </dgm:pt>
    <dgm:pt modelId="{3E26AEFF-A40B-4307-BC29-E02C8CD8DB25}" type="sibTrans" cxnId="{BADE55AF-EEDF-4C95-ADD9-001459E3C457}">
      <dgm:prSet/>
      <dgm:spPr/>
      <dgm:t>
        <a:bodyPr/>
        <a:lstStyle/>
        <a:p>
          <a:endParaRPr lang="en-US"/>
        </a:p>
      </dgm:t>
    </dgm:pt>
    <dgm:pt modelId="{77F53196-B90C-4071-A8EF-B8BA8F524AB1}" type="pres">
      <dgm:prSet presAssocID="{AD5EC631-80F5-4199-97A8-9235F7EF3D0B}" presName="Name0" presStyleCnt="0">
        <dgm:presLayoutVars>
          <dgm:chMax val="7"/>
          <dgm:chPref val="7"/>
          <dgm:dir/>
        </dgm:presLayoutVars>
      </dgm:prSet>
      <dgm:spPr/>
    </dgm:pt>
    <dgm:pt modelId="{A834A0B9-A435-4ECA-B046-E37BC9644D17}" type="pres">
      <dgm:prSet presAssocID="{AD5EC631-80F5-4199-97A8-9235F7EF3D0B}" presName="Name1" presStyleCnt="0"/>
      <dgm:spPr/>
    </dgm:pt>
    <dgm:pt modelId="{D63FA5D5-4CCB-450B-A627-3039F6816AF3}" type="pres">
      <dgm:prSet presAssocID="{AD5EC631-80F5-4199-97A8-9235F7EF3D0B}" presName="cycle" presStyleCnt="0"/>
      <dgm:spPr/>
    </dgm:pt>
    <dgm:pt modelId="{05014268-9A5C-445D-ACB7-3BA38A08E71E}" type="pres">
      <dgm:prSet presAssocID="{AD5EC631-80F5-4199-97A8-9235F7EF3D0B}" presName="srcNode" presStyleLbl="node1" presStyleIdx="0" presStyleCnt="6"/>
      <dgm:spPr/>
    </dgm:pt>
    <dgm:pt modelId="{95EA496A-322C-4ACA-9EF1-E26C2DA5D7D5}" type="pres">
      <dgm:prSet presAssocID="{AD5EC631-80F5-4199-97A8-9235F7EF3D0B}" presName="conn" presStyleLbl="parChTrans1D2" presStyleIdx="0" presStyleCnt="1"/>
      <dgm:spPr/>
    </dgm:pt>
    <dgm:pt modelId="{1E20EAA8-329F-4C50-9F8B-18C52BCD6624}" type="pres">
      <dgm:prSet presAssocID="{AD5EC631-80F5-4199-97A8-9235F7EF3D0B}" presName="extraNode" presStyleLbl="node1" presStyleIdx="0" presStyleCnt="6"/>
      <dgm:spPr/>
    </dgm:pt>
    <dgm:pt modelId="{4BC86DA6-382A-44A7-AFDB-6104E3FE8DA9}" type="pres">
      <dgm:prSet presAssocID="{AD5EC631-80F5-4199-97A8-9235F7EF3D0B}" presName="dstNode" presStyleLbl="node1" presStyleIdx="0" presStyleCnt="6"/>
      <dgm:spPr/>
    </dgm:pt>
    <dgm:pt modelId="{C5DAFA9D-E150-4963-957A-763B8BA26335}" type="pres">
      <dgm:prSet presAssocID="{390796AC-67A3-4BF4-AF68-582355FCCA65}" presName="text_1" presStyleLbl="node1" presStyleIdx="0" presStyleCnt="6">
        <dgm:presLayoutVars>
          <dgm:bulletEnabled val="1"/>
        </dgm:presLayoutVars>
      </dgm:prSet>
      <dgm:spPr/>
    </dgm:pt>
    <dgm:pt modelId="{9E0637B7-3946-4F76-9BB6-060938CF2679}" type="pres">
      <dgm:prSet presAssocID="{390796AC-67A3-4BF4-AF68-582355FCCA65}" presName="accent_1" presStyleCnt="0"/>
      <dgm:spPr/>
    </dgm:pt>
    <dgm:pt modelId="{E25312AB-CA8F-4B3B-BE3C-5570CBB5F8B2}" type="pres">
      <dgm:prSet presAssocID="{390796AC-67A3-4BF4-AF68-582355FCCA65}" presName="accentRepeatNode" presStyleLbl="solidFgAcc1" presStyleIdx="0" presStyleCnt="6"/>
      <dgm:spPr/>
    </dgm:pt>
    <dgm:pt modelId="{D4394D3B-CC25-47E8-9B3B-31C5F769A78B}" type="pres">
      <dgm:prSet presAssocID="{78E7FAB0-63EC-4C7C-A13B-72898EC64799}" presName="text_2" presStyleLbl="node1" presStyleIdx="1" presStyleCnt="6">
        <dgm:presLayoutVars>
          <dgm:bulletEnabled val="1"/>
        </dgm:presLayoutVars>
      </dgm:prSet>
      <dgm:spPr/>
    </dgm:pt>
    <dgm:pt modelId="{E4D2A948-EF4F-4FE0-92A3-2242EB307B2F}" type="pres">
      <dgm:prSet presAssocID="{78E7FAB0-63EC-4C7C-A13B-72898EC64799}" presName="accent_2" presStyleCnt="0"/>
      <dgm:spPr/>
    </dgm:pt>
    <dgm:pt modelId="{190B5DE6-5A79-4FF4-A47E-B34069413D7B}" type="pres">
      <dgm:prSet presAssocID="{78E7FAB0-63EC-4C7C-A13B-72898EC64799}" presName="accentRepeatNode" presStyleLbl="solidFgAcc1" presStyleIdx="1" presStyleCnt="6"/>
      <dgm:spPr/>
    </dgm:pt>
    <dgm:pt modelId="{7F4E6385-B5BB-4C55-9E58-F5BE1E4422BB}" type="pres">
      <dgm:prSet presAssocID="{06F16350-F725-4CED-A6E5-1493BF0F0501}" presName="text_3" presStyleLbl="node1" presStyleIdx="2" presStyleCnt="6">
        <dgm:presLayoutVars>
          <dgm:bulletEnabled val="1"/>
        </dgm:presLayoutVars>
      </dgm:prSet>
      <dgm:spPr/>
    </dgm:pt>
    <dgm:pt modelId="{7EBDAA80-794F-4560-90C7-8FDB118ED452}" type="pres">
      <dgm:prSet presAssocID="{06F16350-F725-4CED-A6E5-1493BF0F0501}" presName="accent_3" presStyleCnt="0"/>
      <dgm:spPr/>
    </dgm:pt>
    <dgm:pt modelId="{298DD6D5-E8D6-46F9-887E-634A1BDD23C0}" type="pres">
      <dgm:prSet presAssocID="{06F16350-F725-4CED-A6E5-1493BF0F0501}" presName="accentRepeatNode" presStyleLbl="solidFgAcc1" presStyleIdx="2" presStyleCnt="6"/>
      <dgm:spPr/>
    </dgm:pt>
    <dgm:pt modelId="{F2DC2A26-DBC4-4FE9-88A9-CE7540891DAD}" type="pres">
      <dgm:prSet presAssocID="{81EB6AE4-EC44-4925-93E2-F52ACF145281}" presName="text_4" presStyleLbl="node1" presStyleIdx="3" presStyleCnt="6">
        <dgm:presLayoutVars>
          <dgm:bulletEnabled val="1"/>
        </dgm:presLayoutVars>
      </dgm:prSet>
      <dgm:spPr/>
    </dgm:pt>
    <dgm:pt modelId="{E29F6D1C-5C85-4E82-AC04-743CB7555379}" type="pres">
      <dgm:prSet presAssocID="{81EB6AE4-EC44-4925-93E2-F52ACF145281}" presName="accent_4" presStyleCnt="0"/>
      <dgm:spPr/>
    </dgm:pt>
    <dgm:pt modelId="{053306BB-61AC-424F-B624-A17695AD2FF4}" type="pres">
      <dgm:prSet presAssocID="{81EB6AE4-EC44-4925-93E2-F52ACF145281}" presName="accentRepeatNode" presStyleLbl="solidFgAcc1" presStyleIdx="3" presStyleCnt="6"/>
      <dgm:spPr/>
    </dgm:pt>
    <dgm:pt modelId="{45E011FC-4614-458C-8159-F0FC934AD07A}" type="pres">
      <dgm:prSet presAssocID="{F66B7670-2EA5-46D1-AA2B-0EDCF6FEF853}" presName="text_5" presStyleLbl="node1" presStyleIdx="4" presStyleCnt="6">
        <dgm:presLayoutVars>
          <dgm:bulletEnabled val="1"/>
        </dgm:presLayoutVars>
      </dgm:prSet>
      <dgm:spPr/>
    </dgm:pt>
    <dgm:pt modelId="{E430A3D4-F9CD-4B8C-AD52-10A97AE0CF8D}" type="pres">
      <dgm:prSet presAssocID="{F66B7670-2EA5-46D1-AA2B-0EDCF6FEF853}" presName="accent_5" presStyleCnt="0"/>
      <dgm:spPr/>
    </dgm:pt>
    <dgm:pt modelId="{1CFD8DA8-8DF9-42DA-8774-A5EEAA1E535D}" type="pres">
      <dgm:prSet presAssocID="{F66B7670-2EA5-46D1-AA2B-0EDCF6FEF853}" presName="accentRepeatNode" presStyleLbl="solidFgAcc1" presStyleIdx="4" presStyleCnt="6"/>
      <dgm:spPr/>
    </dgm:pt>
    <dgm:pt modelId="{E57A386C-3412-429B-8810-6705E7A13862}" type="pres">
      <dgm:prSet presAssocID="{9D716BB7-0251-45BB-B8ED-9F8206202630}" presName="text_6" presStyleLbl="node1" presStyleIdx="5" presStyleCnt="6">
        <dgm:presLayoutVars>
          <dgm:bulletEnabled val="1"/>
        </dgm:presLayoutVars>
      </dgm:prSet>
      <dgm:spPr/>
    </dgm:pt>
    <dgm:pt modelId="{38905FB4-D73F-4507-9AAB-AE4977A0A945}" type="pres">
      <dgm:prSet presAssocID="{9D716BB7-0251-45BB-B8ED-9F8206202630}" presName="accent_6" presStyleCnt="0"/>
      <dgm:spPr/>
    </dgm:pt>
    <dgm:pt modelId="{9D3303D4-44D1-4A26-BBD9-DE62A25CF675}" type="pres">
      <dgm:prSet presAssocID="{9D716BB7-0251-45BB-B8ED-9F8206202630}" presName="accentRepeatNode" presStyleLbl="solidFgAcc1" presStyleIdx="5" presStyleCnt="6"/>
      <dgm:spPr/>
    </dgm:pt>
  </dgm:ptLst>
  <dgm:cxnLst>
    <dgm:cxn modelId="{3D0F360B-8CC1-4782-B33A-4478DBAE504F}" srcId="{AD5EC631-80F5-4199-97A8-9235F7EF3D0B}" destId="{06F16350-F725-4CED-A6E5-1493BF0F0501}" srcOrd="2" destOrd="0" parTransId="{A812FE83-0181-4E25-8F90-D03465689C7D}" sibTransId="{F05BFE8A-349F-477A-A5DE-CACE024B9684}"/>
    <dgm:cxn modelId="{C0E54D0B-FF71-467E-BFB8-5283B234A3E1}" type="presOf" srcId="{81EB6AE4-EC44-4925-93E2-F52ACF145281}" destId="{F2DC2A26-DBC4-4FE9-88A9-CE7540891DAD}" srcOrd="0" destOrd="0" presId="urn:microsoft.com/office/officeart/2008/layout/VerticalCurvedList"/>
    <dgm:cxn modelId="{96172412-0DB2-49F9-A32B-CDBA8A29FB42}" srcId="{AD5EC631-80F5-4199-97A8-9235F7EF3D0B}" destId="{390796AC-67A3-4BF4-AF68-582355FCCA65}" srcOrd="0" destOrd="0" parTransId="{7413722A-89FC-4BE4-95AE-D89E53F7EF8A}" sibTransId="{D5BFBFDA-84ED-4B99-9CB5-8AB45CA9CD82}"/>
    <dgm:cxn modelId="{CD65D41A-F721-4D99-B62B-12B9A3F3C94D}" type="presOf" srcId="{D5BFBFDA-84ED-4B99-9CB5-8AB45CA9CD82}" destId="{95EA496A-322C-4ACA-9EF1-E26C2DA5D7D5}" srcOrd="0" destOrd="0" presId="urn:microsoft.com/office/officeart/2008/layout/VerticalCurvedList"/>
    <dgm:cxn modelId="{AF170F1E-06AF-4694-BF5D-2A13B589E099}" srcId="{AD5EC631-80F5-4199-97A8-9235F7EF3D0B}" destId="{81EB6AE4-EC44-4925-93E2-F52ACF145281}" srcOrd="3" destOrd="0" parTransId="{6F86DA8D-A381-41BC-AD55-6EAF5AF09E70}" sibTransId="{C9392AC0-8CF2-4021-9DC7-9329E7A219C1}"/>
    <dgm:cxn modelId="{24AC6C28-507B-4541-BF55-D656522C2D4C}" type="presOf" srcId="{390796AC-67A3-4BF4-AF68-582355FCCA65}" destId="{C5DAFA9D-E150-4963-957A-763B8BA26335}" srcOrd="0" destOrd="0" presId="urn:microsoft.com/office/officeart/2008/layout/VerticalCurvedList"/>
    <dgm:cxn modelId="{4775C432-D232-4EA1-B1D7-F1A9FE570D33}" type="presOf" srcId="{06F16350-F725-4CED-A6E5-1493BF0F0501}" destId="{7F4E6385-B5BB-4C55-9E58-F5BE1E4422BB}" srcOrd="0" destOrd="0" presId="urn:microsoft.com/office/officeart/2008/layout/VerticalCurvedList"/>
    <dgm:cxn modelId="{67544C8B-00C7-4C7D-B4F1-519F4A81D215}" type="presOf" srcId="{78E7FAB0-63EC-4C7C-A13B-72898EC64799}" destId="{D4394D3B-CC25-47E8-9B3B-31C5F769A78B}" srcOrd="0" destOrd="0" presId="urn:microsoft.com/office/officeart/2008/layout/VerticalCurvedList"/>
    <dgm:cxn modelId="{ED25D291-F85A-41D8-A2A8-389D883AAB71}" type="presOf" srcId="{9D716BB7-0251-45BB-B8ED-9F8206202630}" destId="{E57A386C-3412-429B-8810-6705E7A13862}" srcOrd="0" destOrd="0" presId="urn:microsoft.com/office/officeart/2008/layout/VerticalCurvedList"/>
    <dgm:cxn modelId="{19B87893-2348-44A3-BA91-1B786A80B17A}" srcId="{AD5EC631-80F5-4199-97A8-9235F7EF3D0B}" destId="{F66B7670-2EA5-46D1-AA2B-0EDCF6FEF853}" srcOrd="4" destOrd="0" parTransId="{B8C72BD5-0937-40AB-8474-77A00CCB11D5}" sibTransId="{C6790364-A7E2-4175-A2D8-D6EFF8206492}"/>
    <dgm:cxn modelId="{51A4249A-4628-42EB-9D15-A9C2E0EA1FF7}" type="presOf" srcId="{F66B7670-2EA5-46D1-AA2B-0EDCF6FEF853}" destId="{45E011FC-4614-458C-8159-F0FC934AD07A}" srcOrd="0" destOrd="0" presId="urn:microsoft.com/office/officeart/2008/layout/VerticalCurvedList"/>
    <dgm:cxn modelId="{BADE55AF-EEDF-4C95-ADD9-001459E3C457}" srcId="{AD5EC631-80F5-4199-97A8-9235F7EF3D0B}" destId="{9D716BB7-0251-45BB-B8ED-9F8206202630}" srcOrd="5" destOrd="0" parTransId="{AE263DF2-AC3F-4291-91E0-2B1920323832}" sibTransId="{3E26AEFF-A40B-4307-BC29-E02C8CD8DB25}"/>
    <dgm:cxn modelId="{4AFBD5B1-7FE5-4C18-963A-0CB877451B9B}" type="presOf" srcId="{AD5EC631-80F5-4199-97A8-9235F7EF3D0B}" destId="{77F53196-B90C-4071-A8EF-B8BA8F524AB1}" srcOrd="0" destOrd="0" presId="urn:microsoft.com/office/officeart/2008/layout/VerticalCurvedList"/>
    <dgm:cxn modelId="{C51067C9-717F-4D74-9BBA-87A0E13B59BD}" srcId="{AD5EC631-80F5-4199-97A8-9235F7EF3D0B}" destId="{78E7FAB0-63EC-4C7C-A13B-72898EC64799}" srcOrd="1" destOrd="0" parTransId="{518B24D3-B7D3-4382-9BFE-79CB636E1B5B}" sibTransId="{F2C6829D-A4A3-4C51-9912-065CD03905E4}"/>
    <dgm:cxn modelId="{DE790060-CECE-4507-BD4B-0D850CCE8542}" type="presParOf" srcId="{77F53196-B90C-4071-A8EF-B8BA8F524AB1}" destId="{A834A0B9-A435-4ECA-B046-E37BC9644D17}" srcOrd="0" destOrd="0" presId="urn:microsoft.com/office/officeart/2008/layout/VerticalCurvedList"/>
    <dgm:cxn modelId="{0926F83A-1E0D-4B1D-AB9D-ECCEEED0B450}" type="presParOf" srcId="{A834A0B9-A435-4ECA-B046-E37BC9644D17}" destId="{D63FA5D5-4CCB-450B-A627-3039F6816AF3}" srcOrd="0" destOrd="0" presId="urn:microsoft.com/office/officeart/2008/layout/VerticalCurvedList"/>
    <dgm:cxn modelId="{2427A0E4-FBE3-46C8-9907-5A7E068FA9D0}" type="presParOf" srcId="{D63FA5D5-4CCB-450B-A627-3039F6816AF3}" destId="{05014268-9A5C-445D-ACB7-3BA38A08E71E}" srcOrd="0" destOrd="0" presId="urn:microsoft.com/office/officeart/2008/layout/VerticalCurvedList"/>
    <dgm:cxn modelId="{4BEC8847-DE5B-4C4A-A1A4-24449DA14C3D}" type="presParOf" srcId="{D63FA5D5-4CCB-450B-A627-3039F6816AF3}" destId="{95EA496A-322C-4ACA-9EF1-E26C2DA5D7D5}" srcOrd="1" destOrd="0" presId="urn:microsoft.com/office/officeart/2008/layout/VerticalCurvedList"/>
    <dgm:cxn modelId="{961FD3AC-980A-4A58-9790-C4751DF20C19}" type="presParOf" srcId="{D63FA5D5-4CCB-450B-A627-3039F6816AF3}" destId="{1E20EAA8-329F-4C50-9F8B-18C52BCD6624}" srcOrd="2" destOrd="0" presId="urn:microsoft.com/office/officeart/2008/layout/VerticalCurvedList"/>
    <dgm:cxn modelId="{EEB087A2-1140-410F-A1BC-4C731753EC10}" type="presParOf" srcId="{D63FA5D5-4CCB-450B-A627-3039F6816AF3}" destId="{4BC86DA6-382A-44A7-AFDB-6104E3FE8DA9}" srcOrd="3" destOrd="0" presId="urn:microsoft.com/office/officeart/2008/layout/VerticalCurvedList"/>
    <dgm:cxn modelId="{C66DF756-157A-48BB-A0BA-6DFDDF1EC313}" type="presParOf" srcId="{A834A0B9-A435-4ECA-B046-E37BC9644D17}" destId="{C5DAFA9D-E150-4963-957A-763B8BA26335}" srcOrd="1" destOrd="0" presId="urn:microsoft.com/office/officeart/2008/layout/VerticalCurvedList"/>
    <dgm:cxn modelId="{D811E218-11E4-4EEC-B956-3E18C706A7D1}" type="presParOf" srcId="{A834A0B9-A435-4ECA-B046-E37BC9644D17}" destId="{9E0637B7-3946-4F76-9BB6-060938CF2679}" srcOrd="2" destOrd="0" presId="urn:microsoft.com/office/officeart/2008/layout/VerticalCurvedList"/>
    <dgm:cxn modelId="{694C6880-7A79-4AFC-80B0-EB56D0B7BE64}" type="presParOf" srcId="{9E0637B7-3946-4F76-9BB6-060938CF2679}" destId="{E25312AB-CA8F-4B3B-BE3C-5570CBB5F8B2}" srcOrd="0" destOrd="0" presId="urn:microsoft.com/office/officeart/2008/layout/VerticalCurvedList"/>
    <dgm:cxn modelId="{39091CD0-4AA8-482F-B3E1-4DA7413B0F39}" type="presParOf" srcId="{A834A0B9-A435-4ECA-B046-E37BC9644D17}" destId="{D4394D3B-CC25-47E8-9B3B-31C5F769A78B}" srcOrd="3" destOrd="0" presId="urn:microsoft.com/office/officeart/2008/layout/VerticalCurvedList"/>
    <dgm:cxn modelId="{2912B919-CD92-42D1-98E6-E0B0B19524F2}" type="presParOf" srcId="{A834A0B9-A435-4ECA-B046-E37BC9644D17}" destId="{E4D2A948-EF4F-4FE0-92A3-2242EB307B2F}" srcOrd="4" destOrd="0" presId="urn:microsoft.com/office/officeart/2008/layout/VerticalCurvedList"/>
    <dgm:cxn modelId="{954316F0-534C-4434-8FEC-301258752C00}" type="presParOf" srcId="{E4D2A948-EF4F-4FE0-92A3-2242EB307B2F}" destId="{190B5DE6-5A79-4FF4-A47E-B34069413D7B}" srcOrd="0" destOrd="0" presId="urn:microsoft.com/office/officeart/2008/layout/VerticalCurvedList"/>
    <dgm:cxn modelId="{D7CF6011-FF34-4466-A7C8-62AF72CC8A5C}" type="presParOf" srcId="{A834A0B9-A435-4ECA-B046-E37BC9644D17}" destId="{7F4E6385-B5BB-4C55-9E58-F5BE1E4422BB}" srcOrd="5" destOrd="0" presId="urn:microsoft.com/office/officeart/2008/layout/VerticalCurvedList"/>
    <dgm:cxn modelId="{DC4AE5D6-9A13-465C-9010-C8E1E1A179EE}" type="presParOf" srcId="{A834A0B9-A435-4ECA-B046-E37BC9644D17}" destId="{7EBDAA80-794F-4560-90C7-8FDB118ED452}" srcOrd="6" destOrd="0" presId="urn:microsoft.com/office/officeart/2008/layout/VerticalCurvedList"/>
    <dgm:cxn modelId="{E6787E46-B815-49A3-8B6A-3EF389834EF7}" type="presParOf" srcId="{7EBDAA80-794F-4560-90C7-8FDB118ED452}" destId="{298DD6D5-E8D6-46F9-887E-634A1BDD23C0}" srcOrd="0" destOrd="0" presId="urn:microsoft.com/office/officeart/2008/layout/VerticalCurvedList"/>
    <dgm:cxn modelId="{2D3DD0D4-F141-4252-8170-38083AA5307F}" type="presParOf" srcId="{A834A0B9-A435-4ECA-B046-E37BC9644D17}" destId="{F2DC2A26-DBC4-4FE9-88A9-CE7540891DAD}" srcOrd="7" destOrd="0" presId="urn:microsoft.com/office/officeart/2008/layout/VerticalCurvedList"/>
    <dgm:cxn modelId="{3052A145-EC7E-45FE-9A9A-EF3627A52498}" type="presParOf" srcId="{A834A0B9-A435-4ECA-B046-E37BC9644D17}" destId="{E29F6D1C-5C85-4E82-AC04-743CB7555379}" srcOrd="8" destOrd="0" presId="urn:microsoft.com/office/officeart/2008/layout/VerticalCurvedList"/>
    <dgm:cxn modelId="{F79B45E3-FBE4-4C06-A5FF-14360F38C1E7}" type="presParOf" srcId="{E29F6D1C-5C85-4E82-AC04-743CB7555379}" destId="{053306BB-61AC-424F-B624-A17695AD2FF4}" srcOrd="0" destOrd="0" presId="urn:microsoft.com/office/officeart/2008/layout/VerticalCurvedList"/>
    <dgm:cxn modelId="{4853A56B-B484-42C4-8ADE-2CD52E70AA40}" type="presParOf" srcId="{A834A0B9-A435-4ECA-B046-E37BC9644D17}" destId="{45E011FC-4614-458C-8159-F0FC934AD07A}" srcOrd="9" destOrd="0" presId="urn:microsoft.com/office/officeart/2008/layout/VerticalCurvedList"/>
    <dgm:cxn modelId="{AA6323B8-D747-49D4-8C80-67724A39AA08}" type="presParOf" srcId="{A834A0B9-A435-4ECA-B046-E37BC9644D17}" destId="{E430A3D4-F9CD-4B8C-AD52-10A97AE0CF8D}" srcOrd="10" destOrd="0" presId="urn:microsoft.com/office/officeart/2008/layout/VerticalCurvedList"/>
    <dgm:cxn modelId="{75DC25EA-D337-4F64-B6F0-C7310FB28040}" type="presParOf" srcId="{E430A3D4-F9CD-4B8C-AD52-10A97AE0CF8D}" destId="{1CFD8DA8-8DF9-42DA-8774-A5EEAA1E535D}" srcOrd="0" destOrd="0" presId="urn:microsoft.com/office/officeart/2008/layout/VerticalCurvedList"/>
    <dgm:cxn modelId="{EE1FF277-5321-4A14-A03F-2F0B6E6BF3EC}" type="presParOf" srcId="{A834A0B9-A435-4ECA-B046-E37BC9644D17}" destId="{E57A386C-3412-429B-8810-6705E7A13862}" srcOrd="11" destOrd="0" presId="urn:microsoft.com/office/officeart/2008/layout/VerticalCurvedList"/>
    <dgm:cxn modelId="{64C587A6-C7A7-4A10-9054-AE02C24A5974}" type="presParOf" srcId="{A834A0B9-A435-4ECA-B046-E37BC9644D17}" destId="{38905FB4-D73F-4507-9AAB-AE4977A0A945}" srcOrd="12" destOrd="0" presId="urn:microsoft.com/office/officeart/2008/layout/VerticalCurvedList"/>
    <dgm:cxn modelId="{77E18C05-AA70-4727-837B-B0E387422749}" type="presParOf" srcId="{38905FB4-D73F-4507-9AAB-AE4977A0A945}" destId="{9D3303D4-44D1-4A26-BBD9-DE62A25CF675}"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D5EC631-80F5-4199-97A8-9235F7EF3D0B}" type="doc">
      <dgm:prSet loTypeId="urn:microsoft.com/office/officeart/2008/layout/VerticalCurvedList" loCatId="list" qsTypeId="urn:microsoft.com/office/officeart/2005/8/quickstyle/simple3" qsCatId="simple" csTypeId="urn:microsoft.com/office/officeart/2005/8/colors/accent0_2" csCatId="mainScheme" phldr="1"/>
      <dgm:spPr/>
      <dgm:t>
        <a:bodyPr/>
        <a:lstStyle/>
        <a:p>
          <a:endParaRPr lang="en-US"/>
        </a:p>
      </dgm:t>
    </dgm:pt>
    <dgm:pt modelId="{390796AC-67A3-4BF4-AF68-582355FCCA65}">
      <dgm:prSet phldrT="[Text]"/>
      <dgm:spPr/>
      <dgm:t>
        <a:bodyPr/>
        <a:lstStyle/>
        <a:p>
          <a:r>
            <a:rPr lang="en-US" dirty="0"/>
            <a:t>General Purpose</a:t>
          </a:r>
        </a:p>
      </dgm:t>
    </dgm:pt>
    <dgm:pt modelId="{7413722A-89FC-4BE4-95AE-D89E53F7EF8A}" type="parTrans" cxnId="{96172412-0DB2-49F9-A32B-CDBA8A29FB42}">
      <dgm:prSet/>
      <dgm:spPr/>
      <dgm:t>
        <a:bodyPr/>
        <a:lstStyle/>
        <a:p>
          <a:endParaRPr lang="en-US"/>
        </a:p>
      </dgm:t>
    </dgm:pt>
    <dgm:pt modelId="{D5BFBFDA-84ED-4B99-9CB5-8AB45CA9CD82}" type="sibTrans" cxnId="{96172412-0DB2-49F9-A32B-CDBA8A29FB42}">
      <dgm:prSet/>
      <dgm:spPr/>
      <dgm:t>
        <a:bodyPr/>
        <a:lstStyle/>
        <a:p>
          <a:endParaRPr lang="en-US"/>
        </a:p>
      </dgm:t>
    </dgm:pt>
    <dgm:pt modelId="{78E7FAB0-63EC-4C7C-A13B-72898EC64799}">
      <dgm:prSet phldrT="[Text]"/>
      <dgm:spPr/>
      <dgm:t>
        <a:bodyPr/>
        <a:lstStyle/>
        <a:p>
          <a:r>
            <a:rPr lang="en-US" dirty="0"/>
            <a:t>Data understanding/exploration</a:t>
          </a:r>
        </a:p>
      </dgm:t>
    </dgm:pt>
    <dgm:pt modelId="{518B24D3-B7D3-4382-9BFE-79CB636E1B5B}" type="parTrans" cxnId="{C51067C9-717F-4D74-9BBA-87A0E13B59BD}">
      <dgm:prSet/>
      <dgm:spPr/>
      <dgm:t>
        <a:bodyPr/>
        <a:lstStyle/>
        <a:p>
          <a:endParaRPr lang="en-US"/>
        </a:p>
      </dgm:t>
    </dgm:pt>
    <dgm:pt modelId="{F2C6829D-A4A3-4C51-9912-065CD03905E4}" type="sibTrans" cxnId="{C51067C9-717F-4D74-9BBA-87A0E13B59BD}">
      <dgm:prSet/>
      <dgm:spPr/>
      <dgm:t>
        <a:bodyPr/>
        <a:lstStyle/>
        <a:p>
          <a:endParaRPr lang="en-US"/>
        </a:p>
      </dgm:t>
    </dgm:pt>
    <dgm:pt modelId="{06F16350-F725-4CED-A6E5-1493BF0F0501}">
      <dgm:prSet phldrT="[Text]"/>
      <dgm:spPr/>
      <dgm:t>
        <a:bodyPr/>
        <a:lstStyle/>
        <a:p>
          <a:r>
            <a:rPr lang="en-US" dirty="0"/>
            <a:t>Data “wrangling”</a:t>
          </a:r>
        </a:p>
      </dgm:t>
    </dgm:pt>
    <dgm:pt modelId="{A812FE83-0181-4E25-8F90-D03465689C7D}" type="parTrans" cxnId="{3D0F360B-8CC1-4782-B33A-4478DBAE504F}">
      <dgm:prSet/>
      <dgm:spPr/>
      <dgm:t>
        <a:bodyPr/>
        <a:lstStyle/>
        <a:p>
          <a:endParaRPr lang="en-US"/>
        </a:p>
      </dgm:t>
    </dgm:pt>
    <dgm:pt modelId="{F05BFE8A-349F-477A-A5DE-CACE024B9684}" type="sibTrans" cxnId="{3D0F360B-8CC1-4782-B33A-4478DBAE504F}">
      <dgm:prSet/>
      <dgm:spPr/>
      <dgm:t>
        <a:bodyPr/>
        <a:lstStyle/>
        <a:p>
          <a:endParaRPr lang="en-US"/>
        </a:p>
      </dgm:t>
    </dgm:pt>
    <dgm:pt modelId="{81EB6AE4-EC44-4925-93E2-F52ACF145281}">
      <dgm:prSet phldrT="[Text]"/>
      <dgm:spPr/>
      <dgm:t>
        <a:bodyPr/>
        <a:lstStyle/>
        <a:p>
          <a:r>
            <a:rPr lang="en-US" dirty="0"/>
            <a:t>Machine Learning</a:t>
          </a:r>
        </a:p>
      </dgm:t>
    </dgm:pt>
    <dgm:pt modelId="{6F86DA8D-A381-41BC-AD55-6EAF5AF09E70}" type="parTrans" cxnId="{AF170F1E-06AF-4694-BF5D-2A13B589E099}">
      <dgm:prSet/>
      <dgm:spPr/>
      <dgm:t>
        <a:bodyPr/>
        <a:lstStyle/>
        <a:p>
          <a:endParaRPr lang="en-US"/>
        </a:p>
      </dgm:t>
    </dgm:pt>
    <dgm:pt modelId="{C9392AC0-8CF2-4021-9DC7-9329E7A219C1}" type="sibTrans" cxnId="{AF170F1E-06AF-4694-BF5D-2A13B589E099}">
      <dgm:prSet/>
      <dgm:spPr/>
      <dgm:t>
        <a:bodyPr/>
        <a:lstStyle/>
        <a:p>
          <a:endParaRPr lang="en-US"/>
        </a:p>
      </dgm:t>
    </dgm:pt>
    <dgm:pt modelId="{F66B7670-2EA5-46D1-AA2B-0EDCF6FEF853}">
      <dgm:prSet phldrT="[Text]"/>
      <dgm:spPr/>
      <dgm:t>
        <a:bodyPr/>
        <a:lstStyle/>
        <a:p>
          <a:r>
            <a:rPr lang="en-US" dirty="0"/>
            <a:t>Graphical presentation</a:t>
          </a:r>
        </a:p>
      </dgm:t>
    </dgm:pt>
    <dgm:pt modelId="{B8C72BD5-0937-40AB-8474-77A00CCB11D5}" type="parTrans" cxnId="{19B87893-2348-44A3-BA91-1B786A80B17A}">
      <dgm:prSet/>
      <dgm:spPr/>
      <dgm:t>
        <a:bodyPr/>
        <a:lstStyle/>
        <a:p>
          <a:endParaRPr lang="en-US"/>
        </a:p>
      </dgm:t>
    </dgm:pt>
    <dgm:pt modelId="{C6790364-A7E2-4175-A2D8-D6EFF8206492}" type="sibTrans" cxnId="{19B87893-2348-44A3-BA91-1B786A80B17A}">
      <dgm:prSet/>
      <dgm:spPr/>
      <dgm:t>
        <a:bodyPr/>
        <a:lstStyle/>
        <a:p>
          <a:endParaRPr lang="en-US"/>
        </a:p>
      </dgm:t>
    </dgm:pt>
    <dgm:pt modelId="{9D716BB7-0251-45BB-B8ED-9F8206202630}">
      <dgm:prSet phldrT="[Text]"/>
      <dgm:spPr/>
      <dgm:t>
        <a:bodyPr/>
        <a:lstStyle/>
        <a:p>
          <a:r>
            <a:rPr lang="en-US" dirty="0"/>
            <a:t>Interop </a:t>
          </a:r>
        </a:p>
      </dgm:t>
    </dgm:pt>
    <dgm:pt modelId="{AE263DF2-AC3F-4291-91E0-2B1920323832}" type="parTrans" cxnId="{BADE55AF-EEDF-4C95-ADD9-001459E3C457}">
      <dgm:prSet/>
      <dgm:spPr/>
      <dgm:t>
        <a:bodyPr/>
        <a:lstStyle/>
        <a:p>
          <a:endParaRPr lang="en-US"/>
        </a:p>
      </dgm:t>
    </dgm:pt>
    <dgm:pt modelId="{3E26AEFF-A40B-4307-BC29-E02C8CD8DB25}" type="sibTrans" cxnId="{BADE55AF-EEDF-4C95-ADD9-001459E3C457}">
      <dgm:prSet/>
      <dgm:spPr/>
      <dgm:t>
        <a:bodyPr/>
        <a:lstStyle/>
        <a:p>
          <a:endParaRPr lang="en-US"/>
        </a:p>
      </dgm:t>
    </dgm:pt>
    <dgm:pt modelId="{77F53196-B90C-4071-A8EF-B8BA8F524AB1}" type="pres">
      <dgm:prSet presAssocID="{AD5EC631-80F5-4199-97A8-9235F7EF3D0B}" presName="Name0" presStyleCnt="0">
        <dgm:presLayoutVars>
          <dgm:chMax val="7"/>
          <dgm:chPref val="7"/>
          <dgm:dir/>
        </dgm:presLayoutVars>
      </dgm:prSet>
      <dgm:spPr/>
    </dgm:pt>
    <dgm:pt modelId="{A834A0B9-A435-4ECA-B046-E37BC9644D17}" type="pres">
      <dgm:prSet presAssocID="{AD5EC631-80F5-4199-97A8-9235F7EF3D0B}" presName="Name1" presStyleCnt="0"/>
      <dgm:spPr/>
    </dgm:pt>
    <dgm:pt modelId="{D63FA5D5-4CCB-450B-A627-3039F6816AF3}" type="pres">
      <dgm:prSet presAssocID="{AD5EC631-80F5-4199-97A8-9235F7EF3D0B}" presName="cycle" presStyleCnt="0"/>
      <dgm:spPr/>
    </dgm:pt>
    <dgm:pt modelId="{05014268-9A5C-445D-ACB7-3BA38A08E71E}" type="pres">
      <dgm:prSet presAssocID="{AD5EC631-80F5-4199-97A8-9235F7EF3D0B}" presName="srcNode" presStyleLbl="node1" presStyleIdx="0" presStyleCnt="6"/>
      <dgm:spPr/>
    </dgm:pt>
    <dgm:pt modelId="{95EA496A-322C-4ACA-9EF1-E26C2DA5D7D5}" type="pres">
      <dgm:prSet presAssocID="{AD5EC631-80F5-4199-97A8-9235F7EF3D0B}" presName="conn" presStyleLbl="parChTrans1D2" presStyleIdx="0" presStyleCnt="1"/>
      <dgm:spPr/>
    </dgm:pt>
    <dgm:pt modelId="{1E20EAA8-329F-4C50-9F8B-18C52BCD6624}" type="pres">
      <dgm:prSet presAssocID="{AD5EC631-80F5-4199-97A8-9235F7EF3D0B}" presName="extraNode" presStyleLbl="node1" presStyleIdx="0" presStyleCnt="6"/>
      <dgm:spPr/>
    </dgm:pt>
    <dgm:pt modelId="{4BC86DA6-382A-44A7-AFDB-6104E3FE8DA9}" type="pres">
      <dgm:prSet presAssocID="{AD5EC631-80F5-4199-97A8-9235F7EF3D0B}" presName="dstNode" presStyleLbl="node1" presStyleIdx="0" presStyleCnt="6"/>
      <dgm:spPr/>
    </dgm:pt>
    <dgm:pt modelId="{C5DAFA9D-E150-4963-957A-763B8BA26335}" type="pres">
      <dgm:prSet presAssocID="{390796AC-67A3-4BF4-AF68-582355FCCA65}" presName="text_1" presStyleLbl="node1" presStyleIdx="0" presStyleCnt="6">
        <dgm:presLayoutVars>
          <dgm:bulletEnabled val="1"/>
        </dgm:presLayoutVars>
      </dgm:prSet>
      <dgm:spPr/>
    </dgm:pt>
    <dgm:pt modelId="{9E0637B7-3946-4F76-9BB6-060938CF2679}" type="pres">
      <dgm:prSet presAssocID="{390796AC-67A3-4BF4-AF68-582355FCCA65}" presName="accent_1" presStyleCnt="0"/>
      <dgm:spPr/>
    </dgm:pt>
    <dgm:pt modelId="{E25312AB-CA8F-4B3B-BE3C-5570CBB5F8B2}" type="pres">
      <dgm:prSet presAssocID="{390796AC-67A3-4BF4-AF68-582355FCCA65}" presName="accentRepeatNode" presStyleLbl="solidFgAcc1" presStyleIdx="0" presStyleCnt="6"/>
      <dgm:spPr/>
    </dgm:pt>
    <dgm:pt modelId="{D4394D3B-CC25-47E8-9B3B-31C5F769A78B}" type="pres">
      <dgm:prSet presAssocID="{78E7FAB0-63EC-4C7C-A13B-72898EC64799}" presName="text_2" presStyleLbl="node1" presStyleIdx="1" presStyleCnt="6">
        <dgm:presLayoutVars>
          <dgm:bulletEnabled val="1"/>
        </dgm:presLayoutVars>
      </dgm:prSet>
      <dgm:spPr/>
    </dgm:pt>
    <dgm:pt modelId="{E4D2A948-EF4F-4FE0-92A3-2242EB307B2F}" type="pres">
      <dgm:prSet presAssocID="{78E7FAB0-63EC-4C7C-A13B-72898EC64799}" presName="accent_2" presStyleCnt="0"/>
      <dgm:spPr/>
    </dgm:pt>
    <dgm:pt modelId="{190B5DE6-5A79-4FF4-A47E-B34069413D7B}" type="pres">
      <dgm:prSet presAssocID="{78E7FAB0-63EC-4C7C-A13B-72898EC64799}" presName="accentRepeatNode" presStyleLbl="solidFgAcc1" presStyleIdx="1" presStyleCnt="6"/>
      <dgm:spPr/>
    </dgm:pt>
    <dgm:pt modelId="{7F4E6385-B5BB-4C55-9E58-F5BE1E4422BB}" type="pres">
      <dgm:prSet presAssocID="{06F16350-F725-4CED-A6E5-1493BF0F0501}" presName="text_3" presStyleLbl="node1" presStyleIdx="2" presStyleCnt="6">
        <dgm:presLayoutVars>
          <dgm:bulletEnabled val="1"/>
        </dgm:presLayoutVars>
      </dgm:prSet>
      <dgm:spPr/>
    </dgm:pt>
    <dgm:pt modelId="{7EBDAA80-794F-4560-90C7-8FDB118ED452}" type="pres">
      <dgm:prSet presAssocID="{06F16350-F725-4CED-A6E5-1493BF0F0501}" presName="accent_3" presStyleCnt="0"/>
      <dgm:spPr/>
    </dgm:pt>
    <dgm:pt modelId="{298DD6D5-E8D6-46F9-887E-634A1BDD23C0}" type="pres">
      <dgm:prSet presAssocID="{06F16350-F725-4CED-A6E5-1493BF0F0501}" presName="accentRepeatNode" presStyleLbl="solidFgAcc1" presStyleIdx="2" presStyleCnt="6"/>
      <dgm:spPr/>
    </dgm:pt>
    <dgm:pt modelId="{F2DC2A26-DBC4-4FE9-88A9-CE7540891DAD}" type="pres">
      <dgm:prSet presAssocID="{81EB6AE4-EC44-4925-93E2-F52ACF145281}" presName="text_4" presStyleLbl="node1" presStyleIdx="3" presStyleCnt="6">
        <dgm:presLayoutVars>
          <dgm:bulletEnabled val="1"/>
        </dgm:presLayoutVars>
      </dgm:prSet>
      <dgm:spPr/>
    </dgm:pt>
    <dgm:pt modelId="{E29F6D1C-5C85-4E82-AC04-743CB7555379}" type="pres">
      <dgm:prSet presAssocID="{81EB6AE4-EC44-4925-93E2-F52ACF145281}" presName="accent_4" presStyleCnt="0"/>
      <dgm:spPr/>
    </dgm:pt>
    <dgm:pt modelId="{053306BB-61AC-424F-B624-A17695AD2FF4}" type="pres">
      <dgm:prSet presAssocID="{81EB6AE4-EC44-4925-93E2-F52ACF145281}" presName="accentRepeatNode" presStyleLbl="solidFgAcc1" presStyleIdx="3" presStyleCnt="6"/>
      <dgm:spPr/>
    </dgm:pt>
    <dgm:pt modelId="{45E011FC-4614-458C-8159-F0FC934AD07A}" type="pres">
      <dgm:prSet presAssocID="{F66B7670-2EA5-46D1-AA2B-0EDCF6FEF853}" presName="text_5" presStyleLbl="node1" presStyleIdx="4" presStyleCnt="6">
        <dgm:presLayoutVars>
          <dgm:bulletEnabled val="1"/>
        </dgm:presLayoutVars>
      </dgm:prSet>
      <dgm:spPr/>
    </dgm:pt>
    <dgm:pt modelId="{E430A3D4-F9CD-4B8C-AD52-10A97AE0CF8D}" type="pres">
      <dgm:prSet presAssocID="{F66B7670-2EA5-46D1-AA2B-0EDCF6FEF853}" presName="accent_5" presStyleCnt="0"/>
      <dgm:spPr/>
    </dgm:pt>
    <dgm:pt modelId="{1CFD8DA8-8DF9-42DA-8774-A5EEAA1E535D}" type="pres">
      <dgm:prSet presAssocID="{F66B7670-2EA5-46D1-AA2B-0EDCF6FEF853}" presName="accentRepeatNode" presStyleLbl="solidFgAcc1" presStyleIdx="4" presStyleCnt="6"/>
      <dgm:spPr/>
    </dgm:pt>
    <dgm:pt modelId="{E57A386C-3412-429B-8810-6705E7A13862}" type="pres">
      <dgm:prSet presAssocID="{9D716BB7-0251-45BB-B8ED-9F8206202630}" presName="text_6" presStyleLbl="node1" presStyleIdx="5" presStyleCnt="6">
        <dgm:presLayoutVars>
          <dgm:bulletEnabled val="1"/>
        </dgm:presLayoutVars>
      </dgm:prSet>
      <dgm:spPr/>
    </dgm:pt>
    <dgm:pt modelId="{38905FB4-D73F-4507-9AAB-AE4977A0A945}" type="pres">
      <dgm:prSet presAssocID="{9D716BB7-0251-45BB-B8ED-9F8206202630}" presName="accent_6" presStyleCnt="0"/>
      <dgm:spPr/>
    </dgm:pt>
    <dgm:pt modelId="{9D3303D4-44D1-4A26-BBD9-DE62A25CF675}" type="pres">
      <dgm:prSet presAssocID="{9D716BB7-0251-45BB-B8ED-9F8206202630}" presName="accentRepeatNode" presStyleLbl="solidFgAcc1" presStyleIdx="5" presStyleCnt="6"/>
      <dgm:spPr/>
    </dgm:pt>
  </dgm:ptLst>
  <dgm:cxnLst>
    <dgm:cxn modelId="{3D0F360B-8CC1-4782-B33A-4478DBAE504F}" srcId="{AD5EC631-80F5-4199-97A8-9235F7EF3D0B}" destId="{06F16350-F725-4CED-A6E5-1493BF0F0501}" srcOrd="2" destOrd="0" parTransId="{A812FE83-0181-4E25-8F90-D03465689C7D}" sibTransId="{F05BFE8A-349F-477A-A5DE-CACE024B9684}"/>
    <dgm:cxn modelId="{C0E54D0B-FF71-467E-BFB8-5283B234A3E1}" type="presOf" srcId="{81EB6AE4-EC44-4925-93E2-F52ACF145281}" destId="{F2DC2A26-DBC4-4FE9-88A9-CE7540891DAD}" srcOrd="0" destOrd="0" presId="urn:microsoft.com/office/officeart/2008/layout/VerticalCurvedList"/>
    <dgm:cxn modelId="{96172412-0DB2-49F9-A32B-CDBA8A29FB42}" srcId="{AD5EC631-80F5-4199-97A8-9235F7EF3D0B}" destId="{390796AC-67A3-4BF4-AF68-582355FCCA65}" srcOrd="0" destOrd="0" parTransId="{7413722A-89FC-4BE4-95AE-D89E53F7EF8A}" sibTransId="{D5BFBFDA-84ED-4B99-9CB5-8AB45CA9CD82}"/>
    <dgm:cxn modelId="{CD65D41A-F721-4D99-B62B-12B9A3F3C94D}" type="presOf" srcId="{D5BFBFDA-84ED-4B99-9CB5-8AB45CA9CD82}" destId="{95EA496A-322C-4ACA-9EF1-E26C2DA5D7D5}" srcOrd="0" destOrd="0" presId="urn:microsoft.com/office/officeart/2008/layout/VerticalCurvedList"/>
    <dgm:cxn modelId="{AF170F1E-06AF-4694-BF5D-2A13B589E099}" srcId="{AD5EC631-80F5-4199-97A8-9235F7EF3D0B}" destId="{81EB6AE4-EC44-4925-93E2-F52ACF145281}" srcOrd="3" destOrd="0" parTransId="{6F86DA8D-A381-41BC-AD55-6EAF5AF09E70}" sibTransId="{C9392AC0-8CF2-4021-9DC7-9329E7A219C1}"/>
    <dgm:cxn modelId="{24AC6C28-507B-4541-BF55-D656522C2D4C}" type="presOf" srcId="{390796AC-67A3-4BF4-AF68-582355FCCA65}" destId="{C5DAFA9D-E150-4963-957A-763B8BA26335}" srcOrd="0" destOrd="0" presId="urn:microsoft.com/office/officeart/2008/layout/VerticalCurvedList"/>
    <dgm:cxn modelId="{4775C432-D232-4EA1-B1D7-F1A9FE570D33}" type="presOf" srcId="{06F16350-F725-4CED-A6E5-1493BF0F0501}" destId="{7F4E6385-B5BB-4C55-9E58-F5BE1E4422BB}" srcOrd="0" destOrd="0" presId="urn:microsoft.com/office/officeart/2008/layout/VerticalCurvedList"/>
    <dgm:cxn modelId="{67544C8B-00C7-4C7D-B4F1-519F4A81D215}" type="presOf" srcId="{78E7FAB0-63EC-4C7C-A13B-72898EC64799}" destId="{D4394D3B-CC25-47E8-9B3B-31C5F769A78B}" srcOrd="0" destOrd="0" presId="urn:microsoft.com/office/officeart/2008/layout/VerticalCurvedList"/>
    <dgm:cxn modelId="{ED25D291-F85A-41D8-A2A8-389D883AAB71}" type="presOf" srcId="{9D716BB7-0251-45BB-B8ED-9F8206202630}" destId="{E57A386C-3412-429B-8810-6705E7A13862}" srcOrd="0" destOrd="0" presId="urn:microsoft.com/office/officeart/2008/layout/VerticalCurvedList"/>
    <dgm:cxn modelId="{19B87893-2348-44A3-BA91-1B786A80B17A}" srcId="{AD5EC631-80F5-4199-97A8-9235F7EF3D0B}" destId="{F66B7670-2EA5-46D1-AA2B-0EDCF6FEF853}" srcOrd="4" destOrd="0" parTransId="{B8C72BD5-0937-40AB-8474-77A00CCB11D5}" sibTransId="{C6790364-A7E2-4175-A2D8-D6EFF8206492}"/>
    <dgm:cxn modelId="{51A4249A-4628-42EB-9D15-A9C2E0EA1FF7}" type="presOf" srcId="{F66B7670-2EA5-46D1-AA2B-0EDCF6FEF853}" destId="{45E011FC-4614-458C-8159-F0FC934AD07A}" srcOrd="0" destOrd="0" presId="urn:microsoft.com/office/officeart/2008/layout/VerticalCurvedList"/>
    <dgm:cxn modelId="{BADE55AF-EEDF-4C95-ADD9-001459E3C457}" srcId="{AD5EC631-80F5-4199-97A8-9235F7EF3D0B}" destId="{9D716BB7-0251-45BB-B8ED-9F8206202630}" srcOrd="5" destOrd="0" parTransId="{AE263DF2-AC3F-4291-91E0-2B1920323832}" sibTransId="{3E26AEFF-A40B-4307-BC29-E02C8CD8DB25}"/>
    <dgm:cxn modelId="{4AFBD5B1-7FE5-4C18-963A-0CB877451B9B}" type="presOf" srcId="{AD5EC631-80F5-4199-97A8-9235F7EF3D0B}" destId="{77F53196-B90C-4071-A8EF-B8BA8F524AB1}" srcOrd="0" destOrd="0" presId="urn:microsoft.com/office/officeart/2008/layout/VerticalCurvedList"/>
    <dgm:cxn modelId="{C51067C9-717F-4D74-9BBA-87A0E13B59BD}" srcId="{AD5EC631-80F5-4199-97A8-9235F7EF3D0B}" destId="{78E7FAB0-63EC-4C7C-A13B-72898EC64799}" srcOrd="1" destOrd="0" parTransId="{518B24D3-B7D3-4382-9BFE-79CB636E1B5B}" sibTransId="{F2C6829D-A4A3-4C51-9912-065CD03905E4}"/>
    <dgm:cxn modelId="{DE790060-CECE-4507-BD4B-0D850CCE8542}" type="presParOf" srcId="{77F53196-B90C-4071-A8EF-B8BA8F524AB1}" destId="{A834A0B9-A435-4ECA-B046-E37BC9644D17}" srcOrd="0" destOrd="0" presId="urn:microsoft.com/office/officeart/2008/layout/VerticalCurvedList"/>
    <dgm:cxn modelId="{0926F83A-1E0D-4B1D-AB9D-ECCEEED0B450}" type="presParOf" srcId="{A834A0B9-A435-4ECA-B046-E37BC9644D17}" destId="{D63FA5D5-4CCB-450B-A627-3039F6816AF3}" srcOrd="0" destOrd="0" presId="urn:microsoft.com/office/officeart/2008/layout/VerticalCurvedList"/>
    <dgm:cxn modelId="{2427A0E4-FBE3-46C8-9907-5A7E068FA9D0}" type="presParOf" srcId="{D63FA5D5-4CCB-450B-A627-3039F6816AF3}" destId="{05014268-9A5C-445D-ACB7-3BA38A08E71E}" srcOrd="0" destOrd="0" presId="urn:microsoft.com/office/officeart/2008/layout/VerticalCurvedList"/>
    <dgm:cxn modelId="{4BEC8847-DE5B-4C4A-A1A4-24449DA14C3D}" type="presParOf" srcId="{D63FA5D5-4CCB-450B-A627-3039F6816AF3}" destId="{95EA496A-322C-4ACA-9EF1-E26C2DA5D7D5}" srcOrd="1" destOrd="0" presId="urn:microsoft.com/office/officeart/2008/layout/VerticalCurvedList"/>
    <dgm:cxn modelId="{961FD3AC-980A-4A58-9790-C4751DF20C19}" type="presParOf" srcId="{D63FA5D5-4CCB-450B-A627-3039F6816AF3}" destId="{1E20EAA8-329F-4C50-9F8B-18C52BCD6624}" srcOrd="2" destOrd="0" presId="urn:microsoft.com/office/officeart/2008/layout/VerticalCurvedList"/>
    <dgm:cxn modelId="{EEB087A2-1140-410F-A1BC-4C731753EC10}" type="presParOf" srcId="{D63FA5D5-4CCB-450B-A627-3039F6816AF3}" destId="{4BC86DA6-382A-44A7-AFDB-6104E3FE8DA9}" srcOrd="3" destOrd="0" presId="urn:microsoft.com/office/officeart/2008/layout/VerticalCurvedList"/>
    <dgm:cxn modelId="{C66DF756-157A-48BB-A0BA-6DFDDF1EC313}" type="presParOf" srcId="{A834A0B9-A435-4ECA-B046-E37BC9644D17}" destId="{C5DAFA9D-E150-4963-957A-763B8BA26335}" srcOrd="1" destOrd="0" presId="urn:microsoft.com/office/officeart/2008/layout/VerticalCurvedList"/>
    <dgm:cxn modelId="{D811E218-11E4-4EEC-B956-3E18C706A7D1}" type="presParOf" srcId="{A834A0B9-A435-4ECA-B046-E37BC9644D17}" destId="{9E0637B7-3946-4F76-9BB6-060938CF2679}" srcOrd="2" destOrd="0" presId="urn:microsoft.com/office/officeart/2008/layout/VerticalCurvedList"/>
    <dgm:cxn modelId="{694C6880-7A79-4AFC-80B0-EB56D0B7BE64}" type="presParOf" srcId="{9E0637B7-3946-4F76-9BB6-060938CF2679}" destId="{E25312AB-CA8F-4B3B-BE3C-5570CBB5F8B2}" srcOrd="0" destOrd="0" presId="urn:microsoft.com/office/officeart/2008/layout/VerticalCurvedList"/>
    <dgm:cxn modelId="{39091CD0-4AA8-482F-B3E1-4DA7413B0F39}" type="presParOf" srcId="{A834A0B9-A435-4ECA-B046-E37BC9644D17}" destId="{D4394D3B-CC25-47E8-9B3B-31C5F769A78B}" srcOrd="3" destOrd="0" presId="urn:microsoft.com/office/officeart/2008/layout/VerticalCurvedList"/>
    <dgm:cxn modelId="{2912B919-CD92-42D1-98E6-E0B0B19524F2}" type="presParOf" srcId="{A834A0B9-A435-4ECA-B046-E37BC9644D17}" destId="{E4D2A948-EF4F-4FE0-92A3-2242EB307B2F}" srcOrd="4" destOrd="0" presId="urn:microsoft.com/office/officeart/2008/layout/VerticalCurvedList"/>
    <dgm:cxn modelId="{954316F0-534C-4434-8FEC-301258752C00}" type="presParOf" srcId="{E4D2A948-EF4F-4FE0-92A3-2242EB307B2F}" destId="{190B5DE6-5A79-4FF4-A47E-B34069413D7B}" srcOrd="0" destOrd="0" presId="urn:microsoft.com/office/officeart/2008/layout/VerticalCurvedList"/>
    <dgm:cxn modelId="{D7CF6011-FF34-4466-A7C8-62AF72CC8A5C}" type="presParOf" srcId="{A834A0B9-A435-4ECA-B046-E37BC9644D17}" destId="{7F4E6385-B5BB-4C55-9E58-F5BE1E4422BB}" srcOrd="5" destOrd="0" presId="urn:microsoft.com/office/officeart/2008/layout/VerticalCurvedList"/>
    <dgm:cxn modelId="{DC4AE5D6-9A13-465C-9010-C8E1E1A179EE}" type="presParOf" srcId="{A834A0B9-A435-4ECA-B046-E37BC9644D17}" destId="{7EBDAA80-794F-4560-90C7-8FDB118ED452}" srcOrd="6" destOrd="0" presId="urn:microsoft.com/office/officeart/2008/layout/VerticalCurvedList"/>
    <dgm:cxn modelId="{E6787E46-B815-49A3-8B6A-3EF389834EF7}" type="presParOf" srcId="{7EBDAA80-794F-4560-90C7-8FDB118ED452}" destId="{298DD6D5-E8D6-46F9-887E-634A1BDD23C0}" srcOrd="0" destOrd="0" presId="urn:microsoft.com/office/officeart/2008/layout/VerticalCurvedList"/>
    <dgm:cxn modelId="{2D3DD0D4-F141-4252-8170-38083AA5307F}" type="presParOf" srcId="{A834A0B9-A435-4ECA-B046-E37BC9644D17}" destId="{F2DC2A26-DBC4-4FE9-88A9-CE7540891DAD}" srcOrd="7" destOrd="0" presId="urn:microsoft.com/office/officeart/2008/layout/VerticalCurvedList"/>
    <dgm:cxn modelId="{3052A145-EC7E-45FE-9A9A-EF3627A52498}" type="presParOf" srcId="{A834A0B9-A435-4ECA-B046-E37BC9644D17}" destId="{E29F6D1C-5C85-4E82-AC04-743CB7555379}" srcOrd="8" destOrd="0" presId="urn:microsoft.com/office/officeart/2008/layout/VerticalCurvedList"/>
    <dgm:cxn modelId="{F79B45E3-FBE4-4C06-A5FF-14360F38C1E7}" type="presParOf" srcId="{E29F6D1C-5C85-4E82-AC04-743CB7555379}" destId="{053306BB-61AC-424F-B624-A17695AD2FF4}" srcOrd="0" destOrd="0" presId="urn:microsoft.com/office/officeart/2008/layout/VerticalCurvedList"/>
    <dgm:cxn modelId="{4853A56B-B484-42C4-8ADE-2CD52E70AA40}" type="presParOf" srcId="{A834A0B9-A435-4ECA-B046-E37BC9644D17}" destId="{45E011FC-4614-458C-8159-F0FC934AD07A}" srcOrd="9" destOrd="0" presId="urn:microsoft.com/office/officeart/2008/layout/VerticalCurvedList"/>
    <dgm:cxn modelId="{AA6323B8-D747-49D4-8C80-67724A39AA08}" type="presParOf" srcId="{A834A0B9-A435-4ECA-B046-E37BC9644D17}" destId="{E430A3D4-F9CD-4B8C-AD52-10A97AE0CF8D}" srcOrd="10" destOrd="0" presId="urn:microsoft.com/office/officeart/2008/layout/VerticalCurvedList"/>
    <dgm:cxn modelId="{75DC25EA-D337-4F64-B6F0-C7310FB28040}" type="presParOf" srcId="{E430A3D4-F9CD-4B8C-AD52-10A97AE0CF8D}" destId="{1CFD8DA8-8DF9-42DA-8774-A5EEAA1E535D}" srcOrd="0" destOrd="0" presId="urn:microsoft.com/office/officeart/2008/layout/VerticalCurvedList"/>
    <dgm:cxn modelId="{EE1FF277-5321-4A14-A03F-2F0B6E6BF3EC}" type="presParOf" srcId="{A834A0B9-A435-4ECA-B046-E37BC9644D17}" destId="{E57A386C-3412-429B-8810-6705E7A13862}" srcOrd="11" destOrd="0" presId="urn:microsoft.com/office/officeart/2008/layout/VerticalCurvedList"/>
    <dgm:cxn modelId="{64C587A6-C7A7-4A10-9054-AE02C24A5974}" type="presParOf" srcId="{A834A0B9-A435-4ECA-B046-E37BC9644D17}" destId="{38905FB4-D73F-4507-9AAB-AE4977A0A945}" srcOrd="12" destOrd="0" presId="urn:microsoft.com/office/officeart/2008/layout/VerticalCurvedList"/>
    <dgm:cxn modelId="{77E18C05-AA70-4727-837B-B0E387422749}" type="presParOf" srcId="{38905FB4-D73F-4507-9AAB-AE4977A0A945}" destId="{9D3303D4-44D1-4A26-BBD9-DE62A25CF675}"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C6ABD0-F64A-458E-8A26-0D837897DC64}">
      <dsp:nvSpPr>
        <dsp:cNvPr id="0" name=""/>
        <dsp:cNvSpPr/>
      </dsp:nvSpPr>
      <dsp:spPr>
        <a:xfrm rot="5400000">
          <a:off x="5640941" y="-1234478"/>
          <a:ext cx="1023214" cy="3753825"/>
        </a:xfrm>
        <a:prstGeom prst="round2SameRect">
          <a:avLst/>
        </a:prstGeom>
        <a:solidFill>
          <a:schemeClr val="lt1">
            <a:alpha val="90000"/>
            <a:tint val="40000"/>
            <a:hueOff val="0"/>
            <a:satOff val="0"/>
            <a:lumOff val="0"/>
            <a:alphaOff val="0"/>
          </a:schemeClr>
        </a:solidFill>
        <a:ln w="12700" cap="flat" cmpd="sng" algn="ctr">
          <a:solidFill>
            <a:schemeClr val="dk2">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a:solidFill>
                <a:schemeClr val="tx1"/>
              </a:solidFill>
              <a:latin typeface="+mj-lt"/>
            </a:rPr>
            <a:t>Define Objectives</a:t>
          </a:r>
          <a:endParaRPr lang="en-US" sz="2000" kern="1200" dirty="0">
            <a:solidFill>
              <a:schemeClr val="tx1"/>
            </a:solidFill>
            <a:latin typeface="+mj-lt"/>
          </a:endParaRPr>
        </a:p>
        <a:p>
          <a:pPr marL="228600" lvl="1" indent="-228600" algn="l" defTabSz="889000">
            <a:lnSpc>
              <a:spcPct val="90000"/>
            </a:lnSpc>
            <a:spcBef>
              <a:spcPct val="0"/>
            </a:spcBef>
            <a:spcAft>
              <a:spcPct val="15000"/>
            </a:spcAft>
            <a:buChar char="•"/>
          </a:pPr>
          <a:r>
            <a:rPr lang="en-US" sz="2000" kern="1200">
              <a:solidFill>
                <a:schemeClr val="tx1"/>
              </a:solidFill>
              <a:latin typeface="+mj-lt"/>
            </a:rPr>
            <a:t>Identify Data Sources</a:t>
          </a:r>
          <a:endParaRPr lang="en-US" sz="2000" kern="1200" dirty="0">
            <a:solidFill>
              <a:schemeClr val="tx1"/>
            </a:solidFill>
            <a:latin typeface="+mj-lt"/>
          </a:endParaRPr>
        </a:p>
      </dsp:txBody>
      <dsp:txXfrm rot="-5400000">
        <a:off x="4275636" y="180776"/>
        <a:ext cx="3703876" cy="923316"/>
      </dsp:txXfrm>
    </dsp:sp>
    <dsp:sp modelId="{FCE31E78-3DAC-4692-A464-D0C835B3F5C0}">
      <dsp:nvSpPr>
        <dsp:cNvPr id="0" name=""/>
        <dsp:cNvSpPr/>
      </dsp:nvSpPr>
      <dsp:spPr>
        <a:xfrm>
          <a:off x="111" y="2925"/>
          <a:ext cx="4275524" cy="1279018"/>
        </a:xfrm>
        <a:prstGeom prst="round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tx1"/>
              </a:solidFill>
              <a:latin typeface="+mj-lt"/>
            </a:rPr>
            <a:t>Business Understanding</a:t>
          </a:r>
          <a:endParaRPr lang="en-US" sz="3200" kern="1200" dirty="0">
            <a:solidFill>
              <a:schemeClr val="tx1"/>
            </a:solidFill>
            <a:latin typeface="+mj-lt"/>
          </a:endParaRPr>
        </a:p>
      </dsp:txBody>
      <dsp:txXfrm>
        <a:off x="62548" y="65362"/>
        <a:ext cx="4150650" cy="1154144"/>
      </dsp:txXfrm>
    </dsp:sp>
    <dsp:sp modelId="{B35FD520-5FF0-41BD-887C-8B0911FFCB12}">
      <dsp:nvSpPr>
        <dsp:cNvPr id="0" name=""/>
        <dsp:cNvSpPr/>
      </dsp:nvSpPr>
      <dsp:spPr>
        <a:xfrm rot="5400000">
          <a:off x="5624380" y="108491"/>
          <a:ext cx="1056336" cy="3753825"/>
        </a:xfrm>
        <a:prstGeom prst="round2SameRect">
          <a:avLst/>
        </a:prstGeom>
        <a:solidFill>
          <a:schemeClr val="lt1">
            <a:alpha val="90000"/>
            <a:tint val="40000"/>
            <a:hueOff val="0"/>
            <a:satOff val="0"/>
            <a:lumOff val="0"/>
            <a:alphaOff val="0"/>
          </a:schemeClr>
        </a:solidFill>
        <a:ln w="12700" cap="flat" cmpd="sng" algn="ctr">
          <a:solidFill>
            <a:schemeClr val="dk2">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solidFill>
                <a:schemeClr val="tx1"/>
              </a:solidFill>
              <a:latin typeface="+mj-lt"/>
            </a:rPr>
            <a:t>Ingest Data</a:t>
          </a:r>
        </a:p>
        <a:p>
          <a:pPr marL="171450" lvl="1" indent="-171450" algn="l" defTabSz="844550">
            <a:lnSpc>
              <a:spcPct val="90000"/>
            </a:lnSpc>
            <a:spcBef>
              <a:spcPct val="0"/>
            </a:spcBef>
            <a:spcAft>
              <a:spcPct val="15000"/>
            </a:spcAft>
            <a:buChar char="•"/>
          </a:pPr>
          <a:r>
            <a:rPr lang="en-US" sz="1900" kern="1200" dirty="0">
              <a:solidFill>
                <a:schemeClr val="tx1"/>
              </a:solidFill>
              <a:latin typeface="+mj-lt"/>
            </a:rPr>
            <a:t>Explore Data</a:t>
          </a:r>
        </a:p>
        <a:p>
          <a:pPr marL="171450" lvl="1" indent="-171450" algn="l" defTabSz="844550">
            <a:lnSpc>
              <a:spcPct val="90000"/>
            </a:lnSpc>
            <a:spcBef>
              <a:spcPct val="0"/>
            </a:spcBef>
            <a:spcAft>
              <a:spcPct val="15000"/>
            </a:spcAft>
            <a:buChar char="•"/>
          </a:pPr>
          <a:r>
            <a:rPr lang="en-US" sz="1900" kern="1200" dirty="0">
              <a:solidFill>
                <a:schemeClr val="tx1"/>
              </a:solidFill>
              <a:latin typeface="+mj-lt"/>
            </a:rPr>
            <a:t>Update Data</a:t>
          </a:r>
        </a:p>
      </dsp:txBody>
      <dsp:txXfrm rot="-5400000">
        <a:off x="4275636" y="1508801"/>
        <a:ext cx="3702259" cy="953204"/>
      </dsp:txXfrm>
    </dsp:sp>
    <dsp:sp modelId="{3E606814-09D9-4B4C-8F40-66F312978EEB}">
      <dsp:nvSpPr>
        <dsp:cNvPr id="0" name=""/>
        <dsp:cNvSpPr/>
      </dsp:nvSpPr>
      <dsp:spPr>
        <a:xfrm>
          <a:off x="111" y="1345894"/>
          <a:ext cx="4275524" cy="1279018"/>
        </a:xfrm>
        <a:prstGeom prst="round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tx1"/>
              </a:solidFill>
              <a:latin typeface="+mj-lt"/>
            </a:rPr>
            <a:t>Data Acquisition and Understanding</a:t>
          </a:r>
          <a:endParaRPr lang="en-US" sz="3200" kern="1200" dirty="0">
            <a:solidFill>
              <a:schemeClr val="tx1"/>
            </a:solidFill>
            <a:latin typeface="+mj-lt"/>
          </a:endParaRPr>
        </a:p>
      </dsp:txBody>
      <dsp:txXfrm>
        <a:off x="62548" y="1408331"/>
        <a:ext cx="4150650" cy="1154144"/>
      </dsp:txXfrm>
    </dsp:sp>
    <dsp:sp modelId="{EF322D6C-1CB6-431F-8B42-A64D898D2824}">
      <dsp:nvSpPr>
        <dsp:cNvPr id="0" name=""/>
        <dsp:cNvSpPr/>
      </dsp:nvSpPr>
      <dsp:spPr>
        <a:xfrm rot="5400000">
          <a:off x="5640941" y="1451460"/>
          <a:ext cx="1023214" cy="3753825"/>
        </a:xfrm>
        <a:prstGeom prst="round2SameRect">
          <a:avLst/>
        </a:prstGeom>
        <a:solidFill>
          <a:schemeClr val="lt1">
            <a:alpha val="90000"/>
            <a:tint val="40000"/>
            <a:hueOff val="0"/>
            <a:satOff val="0"/>
            <a:lumOff val="0"/>
            <a:alphaOff val="0"/>
          </a:schemeClr>
        </a:solidFill>
        <a:ln w="12700" cap="flat" cmpd="sng" algn="ctr">
          <a:solidFill>
            <a:schemeClr val="dk2">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tx1"/>
              </a:solidFill>
              <a:latin typeface="+mj-lt"/>
            </a:rPr>
            <a:t>Feature Selection</a:t>
          </a:r>
        </a:p>
        <a:p>
          <a:pPr marL="228600" lvl="1" indent="-228600" algn="l" defTabSz="889000">
            <a:lnSpc>
              <a:spcPct val="90000"/>
            </a:lnSpc>
            <a:spcBef>
              <a:spcPct val="0"/>
            </a:spcBef>
            <a:spcAft>
              <a:spcPct val="15000"/>
            </a:spcAft>
            <a:buChar char="•"/>
          </a:pPr>
          <a:r>
            <a:rPr lang="en-US" sz="2000" kern="1200" dirty="0">
              <a:solidFill>
                <a:schemeClr val="tx1"/>
              </a:solidFill>
              <a:latin typeface="+mj-lt"/>
            </a:rPr>
            <a:t>Create and Train Model</a:t>
          </a:r>
        </a:p>
      </dsp:txBody>
      <dsp:txXfrm rot="-5400000">
        <a:off x="4275636" y="2866715"/>
        <a:ext cx="3703876" cy="923316"/>
      </dsp:txXfrm>
    </dsp:sp>
    <dsp:sp modelId="{D8CBC06D-2193-488F-8EDE-5FAA991E0B6B}">
      <dsp:nvSpPr>
        <dsp:cNvPr id="0" name=""/>
        <dsp:cNvSpPr/>
      </dsp:nvSpPr>
      <dsp:spPr>
        <a:xfrm>
          <a:off x="111" y="2688864"/>
          <a:ext cx="4275524" cy="1279018"/>
        </a:xfrm>
        <a:prstGeom prst="round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tx1"/>
              </a:solidFill>
              <a:latin typeface="+mj-lt"/>
            </a:rPr>
            <a:t>Modeling</a:t>
          </a:r>
          <a:endParaRPr lang="en-US" sz="3200" kern="1200" dirty="0">
            <a:solidFill>
              <a:schemeClr val="tx1"/>
            </a:solidFill>
            <a:latin typeface="+mj-lt"/>
          </a:endParaRPr>
        </a:p>
      </dsp:txBody>
      <dsp:txXfrm>
        <a:off x="62548" y="2751301"/>
        <a:ext cx="4150650" cy="1154144"/>
      </dsp:txXfrm>
    </dsp:sp>
    <dsp:sp modelId="{DE1FE771-1582-4775-9E8F-B758D933162D}">
      <dsp:nvSpPr>
        <dsp:cNvPr id="0" name=""/>
        <dsp:cNvSpPr/>
      </dsp:nvSpPr>
      <dsp:spPr>
        <a:xfrm rot="5400000">
          <a:off x="5640941" y="2794430"/>
          <a:ext cx="1023214" cy="3753825"/>
        </a:xfrm>
        <a:prstGeom prst="round2SameRect">
          <a:avLst/>
        </a:prstGeom>
        <a:solidFill>
          <a:schemeClr val="lt1">
            <a:alpha val="90000"/>
            <a:tint val="40000"/>
            <a:hueOff val="0"/>
            <a:satOff val="0"/>
            <a:lumOff val="0"/>
            <a:alphaOff val="0"/>
          </a:schemeClr>
        </a:solidFill>
        <a:ln w="12700" cap="flat" cmpd="sng" algn="ctr">
          <a:solidFill>
            <a:schemeClr val="dk2">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a:solidFill>
                <a:schemeClr val="tx1"/>
              </a:solidFill>
              <a:latin typeface="+mj-lt"/>
            </a:rPr>
            <a:t>Operationalize</a:t>
          </a:r>
          <a:endParaRPr lang="en-US" sz="2000" kern="1200" dirty="0">
            <a:solidFill>
              <a:schemeClr val="tx1"/>
            </a:solidFill>
            <a:latin typeface="+mj-lt"/>
          </a:endParaRPr>
        </a:p>
      </dsp:txBody>
      <dsp:txXfrm rot="-5400000">
        <a:off x="4275636" y="4209685"/>
        <a:ext cx="3703876" cy="923316"/>
      </dsp:txXfrm>
    </dsp:sp>
    <dsp:sp modelId="{C971C0CD-D6D6-4BD2-B517-483DD2B85EA0}">
      <dsp:nvSpPr>
        <dsp:cNvPr id="0" name=""/>
        <dsp:cNvSpPr/>
      </dsp:nvSpPr>
      <dsp:spPr>
        <a:xfrm>
          <a:off x="111" y="4031833"/>
          <a:ext cx="4275524" cy="1279018"/>
        </a:xfrm>
        <a:prstGeom prst="round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tx1"/>
              </a:solidFill>
              <a:latin typeface="+mj-lt"/>
            </a:rPr>
            <a:t>Deployment</a:t>
          </a:r>
          <a:endParaRPr lang="en-US" sz="3200" kern="1200" dirty="0">
            <a:solidFill>
              <a:schemeClr val="tx1"/>
            </a:solidFill>
            <a:latin typeface="+mj-lt"/>
          </a:endParaRPr>
        </a:p>
      </dsp:txBody>
      <dsp:txXfrm>
        <a:off x="62548" y="4094270"/>
        <a:ext cx="4150650" cy="1154144"/>
      </dsp:txXfrm>
    </dsp:sp>
    <dsp:sp modelId="{E36319A3-4DDD-4596-A48B-3AFC2FB82E08}">
      <dsp:nvSpPr>
        <dsp:cNvPr id="0" name=""/>
        <dsp:cNvSpPr/>
      </dsp:nvSpPr>
      <dsp:spPr>
        <a:xfrm rot="5400000">
          <a:off x="5640941" y="4137399"/>
          <a:ext cx="1023214" cy="3753825"/>
        </a:xfrm>
        <a:prstGeom prst="round2SameRect">
          <a:avLst/>
        </a:prstGeom>
        <a:solidFill>
          <a:schemeClr val="lt1">
            <a:alpha val="90000"/>
            <a:tint val="40000"/>
            <a:hueOff val="0"/>
            <a:satOff val="0"/>
            <a:lumOff val="0"/>
            <a:alphaOff val="0"/>
          </a:schemeClr>
        </a:solidFill>
        <a:ln w="12700" cap="flat" cmpd="sng" algn="ctr">
          <a:solidFill>
            <a:schemeClr val="dk2">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solidFill>
                <a:schemeClr val="tx1"/>
              </a:solidFill>
              <a:latin typeface="+mj-lt"/>
            </a:rPr>
            <a:t>Testing and Validation</a:t>
          </a:r>
        </a:p>
        <a:p>
          <a:pPr marL="171450" lvl="1" indent="-171450" algn="l" defTabSz="844550">
            <a:lnSpc>
              <a:spcPct val="90000"/>
            </a:lnSpc>
            <a:spcBef>
              <a:spcPct val="0"/>
            </a:spcBef>
            <a:spcAft>
              <a:spcPct val="15000"/>
            </a:spcAft>
            <a:buChar char="•"/>
          </a:pPr>
          <a:r>
            <a:rPr lang="en-US" sz="1900" kern="1200" dirty="0">
              <a:solidFill>
                <a:schemeClr val="tx1"/>
              </a:solidFill>
              <a:latin typeface="+mj-lt"/>
            </a:rPr>
            <a:t>Handoff</a:t>
          </a:r>
        </a:p>
        <a:p>
          <a:pPr marL="171450" lvl="1" indent="-171450" algn="l" defTabSz="844550">
            <a:lnSpc>
              <a:spcPct val="90000"/>
            </a:lnSpc>
            <a:spcBef>
              <a:spcPct val="0"/>
            </a:spcBef>
            <a:spcAft>
              <a:spcPct val="15000"/>
            </a:spcAft>
            <a:buChar char="•"/>
          </a:pPr>
          <a:r>
            <a:rPr lang="en-US" sz="1900" kern="1200" dirty="0">
              <a:solidFill>
                <a:schemeClr val="tx1"/>
              </a:solidFill>
              <a:latin typeface="+mj-lt"/>
            </a:rPr>
            <a:t>Re-train and re-score</a:t>
          </a:r>
        </a:p>
      </dsp:txBody>
      <dsp:txXfrm rot="-5400000">
        <a:off x="4275636" y="5552654"/>
        <a:ext cx="3703876" cy="923316"/>
      </dsp:txXfrm>
    </dsp:sp>
    <dsp:sp modelId="{C5DBDEB5-64EF-486D-ADE8-9AD2774135B2}">
      <dsp:nvSpPr>
        <dsp:cNvPr id="0" name=""/>
        <dsp:cNvSpPr/>
      </dsp:nvSpPr>
      <dsp:spPr>
        <a:xfrm>
          <a:off x="111" y="5374803"/>
          <a:ext cx="4275524" cy="1279018"/>
        </a:xfrm>
        <a:prstGeom prst="round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tx1"/>
              </a:solidFill>
              <a:latin typeface="+mj-lt"/>
            </a:rPr>
            <a:t>Customer Acceptance</a:t>
          </a:r>
          <a:endParaRPr lang="en-US" sz="3200" kern="1200" dirty="0">
            <a:solidFill>
              <a:schemeClr val="tx1"/>
            </a:solidFill>
            <a:latin typeface="+mj-lt"/>
          </a:endParaRPr>
        </a:p>
      </dsp:txBody>
      <dsp:txXfrm>
        <a:off x="62548" y="5437240"/>
        <a:ext cx="4150650" cy="11541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8FB2B8E-8EB9-462C-A3BE-B343DF2940CF}">
      <dsp:nvSpPr>
        <dsp:cNvPr id="0" name=""/>
        <dsp:cNvSpPr/>
      </dsp:nvSpPr>
      <dsp:spPr>
        <a:xfrm>
          <a:off x="0" y="435879"/>
          <a:ext cx="2103111" cy="7350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55880" rIns="156464" bIns="55880" numCol="1" spcCol="1270" anchor="ctr" anchorCtr="0">
          <a:noAutofit/>
        </a:bodyPr>
        <a:lstStyle/>
        <a:p>
          <a:pPr marL="0" lvl="0" indent="0" algn="r" defTabSz="977900">
            <a:lnSpc>
              <a:spcPct val="90000"/>
            </a:lnSpc>
            <a:spcBef>
              <a:spcPct val="0"/>
            </a:spcBef>
            <a:spcAft>
              <a:spcPct val="35000"/>
            </a:spcAft>
            <a:buNone/>
          </a:pPr>
          <a:r>
            <a:rPr lang="en-US" sz="2200" kern="1200" dirty="0">
              <a:solidFill>
                <a:schemeClr val="tx1"/>
              </a:solidFill>
            </a:rPr>
            <a:t>Business Understanding</a:t>
          </a:r>
        </a:p>
      </dsp:txBody>
      <dsp:txXfrm>
        <a:off x="0" y="435879"/>
        <a:ext cx="2103111" cy="735075"/>
      </dsp:txXfrm>
    </dsp:sp>
    <dsp:sp modelId="{08EC183C-AED6-4FF7-A9DF-6208AC571922}">
      <dsp:nvSpPr>
        <dsp:cNvPr id="0" name=""/>
        <dsp:cNvSpPr/>
      </dsp:nvSpPr>
      <dsp:spPr>
        <a:xfrm>
          <a:off x="2103111" y="22399"/>
          <a:ext cx="420622" cy="1562034"/>
        </a:xfrm>
        <a:prstGeom prst="leftBrace">
          <a:avLst>
            <a:gd name="adj1" fmla="val 35000"/>
            <a:gd name="adj2" fmla="val 50000"/>
          </a:avLst>
        </a:pr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175424E-612A-4B72-89CD-0EFDADCFDD1F}">
      <dsp:nvSpPr>
        <dsp:cNvPr id="0" name=""/>
        <dsp:cNvSpPr/>
      </dsp:nvSpPr>
      <dsp:spPr>
        <a:xfrm>
          <a:off x="2691982" y="22399"/>
          <a:ext cx="5720462" cy="1562034"/>
        </a:xfrm>
        <a:prstGeom prst="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228600" lvl="1" indent="-228600" algn="l" defTabSz="977900">
            <a:lnSpc>
              <a:spcPct val="90000"/>
            </a:lnSpc>
            <a:spcBef>
              <a:spcPct val="0"/>
            </a:spcBef>
            <a:spcAft>
              <a:spcPct val="15000"/>
            </a:spcAft>
            <a:buChar char="•"/>
          </a:pPr>
          <a:r>
            <a:rPr lang="en-US" sz="2200" kern="1200" dirty="0">
              <a:solidFill>
                <a:schemeClr val="tx1"/>
              </a:solidFill>
            </a:rPr>
            <a:t>Blob Storage</a:t>
          </a:r>
        </a:p>
        <a:p>
          <a:pPr marL="228600" lvl="1" indent="-228600" algn="l" defTabSz="977900">
            <a:lnSpc>
              <a:spcPct val="90000"/>
            </a:lnSpc>
            <a:spcBef>
              <a:spcPct val="0"/>
            </a:spcBef>
            <a:spcAft>
              <a:spcPct val="15000"/>
            </a:spcAft>
            <a:buChar char="•"/>
          </a:pPr>
          <a:r>
            <a:rPr lang="en-US" sz="2200" kern="1200" dirty="0">
              <a:solidFill>
                <a:schemeClr val="tx1"/>
              </a:solidFill>
            </a:rPr>
            <a:t>Extended Properties</a:t>
          </a:r>
        </a:p>
        <a:p>
          <a:pPr marL="228600" lvl="1" indent="-228600" algn="l" defTabSz="977900">
            <a:lnSpc>
              <a:spcPct val="90000"/>
            </a:lnSpc>
            <a:spcBef>
              <a:spcPct val="0"/>
            </a:spcBef>
            <a:spcAft>
              <a:spcPct val="15000"/>
            </a:spcAft>
            <a:buChar char="•"/>
          </a:pPr>
          <a:r>
            <a:rPr lang="en-US" sz="2200" kern="1200" dirty="0">
              <a:solidFill>
                <a:schemeClr val="tx1"/>
              </a:solidFill>
            </a:rPr>
            <a:t>SSIS</a:t>
          </a:r>
        </a:p>
        <a:p>
          <a:pPr marL="228600" lvl="1" indent="-228600" algn="l" defTabSz="977900">
            <a:lnSpc>
              <a:spcPct val="90000"/>
            </a:lnSpc>
            <a:spcBef>
              <a:spcPct val="0"/>
            </a:spcBef>
            <a:spcAft>
              <a:spcPct val="15000"/>
            </a:spcAft>
            <a:buChar char="•"/>
          </a:pPr>
          <a:r>
            <a:rPr lang="en-US" sz="2200" kern="1200" dirty="0">
              <a:solidFill>
                <a:schemeClr val="tx1"/>
              </a:solidFill>
            </a:rPr>
            <a:t>Reporting Services</a:t>
          </a:r>
        </a:p>
      </dsp:txBody>
      <dsp:txXfrm>
        <a:off x="2691982" y="22399"/>
        <a:ext cx="5720462" cy="1562034"/>
      </dsp:txXfrm>
    </dsp:sp>
    <dsp:sp modelId="{82E9A0E0-8D14-4848-9DD2-59E0CDC0AAFD}">
      <dsp:nvSpPr>
        <dsp:cNvPr id="0" name=""/>
        <dsp:cNvSpPr/>
      </dsp:nvSpPr>
      <dsp:spPr>
        <a:xfrm>
          <a:off x="0" y="1922271"/>
          <a:ext cx="2103111" cy="10345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55880" rIns="156464" bIns="55880" numCol="1" spcCol="1270" anchor="ctr" anchorCtr="0">
          <a:noAutofit/>
        </a:bodyPr>
        <a:lstStyle/>
        <a:p>
          <a:pPr marL="0" lvl="0" indent="0" algn="r" defTabSz="977900">
            <a:lnSpc>
              <a:spcPct val="90000"/>
            </a:lnSpc>
            <a:spcBef>
              <a:spcPct val="0"/>
            </a:spcBef>
            <a:spcAft>
              <a:spcPct val="35000"/>
            </a:spcAft>
            <a:buNone/>
          </a:pPr>
          <a:r>
            <a:rPr lang="en-US" sz="2200" kern="1200" dirty="0">
              <a:solidFill>
                <a:schemeClr val="tx1"/>
              </a:solidFill>
            </a:rPr>
            <a:t>Data Acquisition and Understanding</a:t>
          </a:r>
        </a:p>
      </dsp:txBody>
      <dsp:txXfrm>
        <a:off x="0" y="1922271"/>
        <a:ext cx="2103111" cy="1034550"/>
      </dsp:txXfrm>
    </dsp:sp>
    <dsp:sp modelId="{BC4DC184-0FC8-4B22-8B26-0EC609A78835}">
      <dsp:nvSpPr>
        <dsp:cNvPr id="0" name=""/>
        <dsp:cNvSpPr/>
      </dsp:nvSpPr>
      <dsp:spPr>
        <a:xfrm>
          <a:off x="2103111" y="1663633"/>
          <a:ext cx="420622" cy="1551825"/>
        </a:xfrm>
        <a:prstGeom prst="leftBrace">
          <a:avLst>
            <a:gd name="adj1" fmla="val 35000"/>
            <a:gd name="adj2" fmla="val 50000"/>
          </a:avLst>
        </a:pr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6E21F88-7726-4B6A-8AA4-50C3FB4AC66D}">
      <dsp:nvSpPr>
        <dsp:cNvPr id="0" name=""/>
        <dsp:cNvSpPr/>
      </dsp:nvSpPr>
      <dsp:spPr>
        <a:xfrm>
          <a:off x="2691982" y="1663633"/>
          <a:ext cx="5720462" cy="1551825"/>
        </a:xfrm>
        <a:prstGeom prst="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228600" lvl="1" indent="-228600" algn="l" defTabSz="977900">
            <a:lnSpc>
              <a:spcPct val="90000"/>
            </a:lnSpc>
            <a:spcBef>
              <a:spcPct val="0"/>
            </a:spcBef>
            <a:spcAft>
              <a:spcPct val="15000"/>
            </a:spcAft>
            <a:buChar char="•"/>
          </a:pPr>
          <a:r>
            <a:rPr lang="en-US" sz="2200" kern="1200" dirty="0" err="1">
              <a:solidFill>
                <a:schemeClr val="tx1"/>
              </a:solidFill>
            </a:rPr>
            <a:t>bcp</a:t>
          </a:r>
          <a:endParaRPr lang="en-US" sz="2200" kern="1200" dirty="0">
            <a:solidFill>
              <a:schemeClr val="tx1"/>
            </a:solidFill>
          </a:endParaRPr>
        </a:p>
        <a:p>
          <a:pPr marL="228600" lvl="1" indent="-228600" algn="l" defTabSz="977900">
            <a:lnSpc>
              <a:spcPct val="90000"/>
            </a:lnSpc>
            <a:spcBef>
              <a:spcPct val="0"/>
            </a:spcBef>
            <a:spcAft>
              <a:spcPct val="15000"/>
            </a:spcAft>
            <a:buChar char="•"/>
          </a:pPr>
          <a:r>
            <a:rPr lang="en-US" sz="2200" kern="1200" dirty="0">
              <a:solidFill>
                <a:schemeClr val="tx1"/>
              </a:solidFill>
            </a:rPr>
            <a:t>SSIS</a:t>
          </a:r>
        </a:p>
        <a:p>
          <a:pPr marL="228600" lvl="1" indent="-228600" algn="l" defTabSz="977900">
            <a:lnSpc>
              <a:spcPct val="90000"/>
            </a:lnSpc>
            <a:spcBef>
              <a:spcPct val="0"/>
            </a:spcBef>
            <a:spcAft>
              <a:spcPct val="15000"/>
            </a:spcAft>
            <a:buChar char="•"/>
          </a:pPr>
          <a:r>
            <a:rPr lang="en-US" sz="2200" kern="1200" dirty="0">
              <a:solidFill>
                <a:schemeClr val="tx1"/>
              </a:solidFill>
            </a:rPr>
            <a:t>SQL/R/Python</a:t>
          </a:r>
        </a:p>
        <a:p>
          <a:pPr marL="228600" lvl="1" indent="-228600" algn="l" defTabSz="977900">
            <a:lnSpc>
              <a:spcPct val="90000"/>
            </a:lnSpc>
            <a:spcBef>
              <a:spcPct val="0"/>
            </a:spcBef>
            <a:spcAft>
              <a:spcPct val="15000"/>
            </a:spcAft>
            <a:buChar char="•"/>
          </a:pPr>
          <a:r>
            <a:rPr lang="en-US" sz="2200" kern="1200" dirty="0">
              <a:solidFill>
                <a:schemeClr val="tx1"/>
              </a:solidFill>
            </a:rPr>
            <a:t>Reporting Services</a:t>
          </a:r>
        </a:p>
      </dsp:txBody>
      <dsp:txXfrm>
        <a:off x="2691982" y="1663633"/>
        <a:ext cx="5720462" cy="1551825"/>
      </dsp:txXfrm>
    </dsp:sp>
    <dsp:sp modelId="{06464D07-8B60-462A-8EC4-545BAA8C97B1}">
      <dsp:nvSpPr>
        <dsp:cNvPr id="0" name=""/>
        <dsp:cNvSpPr/>
      </dsp:nvSpPr>
      <dsp:spPr>
        <a:xfrm>
          <a:off x="0" y="3498846"/>
          <a:ext cx="2105167" cy="435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55880" rIns="156464" bIns="55880" numCol="1" spcCol="1270" anchor="ctr" anchorCtr="0">
          <a:noAutofit/>
        </a:bodyPr>
        <a:lstStyle/>
        <a:p>
          <a:pPr marL="0" lvl="0" indent="0" algn="r" defTabSz="977900">
            <a:lnSpc>
              <a:spcPct val="90000"/>
            </a:lnSpc>
            <a:spcBef>
              <a:spcPct val="0"/>
            </a:spcBef>
            <a:spcAft>
              <a:spcPct val="35000"/>
            </a:spcAft>
            <a:buNone/>
          </a:pPr>
          <a:r>
            <a:rPr lang="en-US" sz="2200" kern="1200" dirty="0">
              <a:solidFill>
                <a:schemeClr val="tx1"/>
              </a:solidFill>
            </a:rPr>
            <a:t>Modeling</a:t>
          </a:r>
        </a:p>
      </dsp:txBody>
      <dsp:txXfrm>
        <a:off x="0" y="3498846"/>
        <a:ext cx="2105167" cy="435600"/>
      </dsp:txXfrm>
    </dsp:sp>
    <dsp:sp modelId="{756D71B1-CFF2-4550-9E9D-D836CC5523C0}">
      <dsp:nvSpPr>
        <dsp:cNvPr id="0" name=""/>
        <dsp:cNvSpPr/>
      </dsp:nvSpPr>
      <dsp:spPr>
        <a:xfrm>
          <a:off x="2105166" y="3294658"/>
          <a:ext cx="421033" cy="843975"/>
        </a:xfrm>
        <a:prstGeom prst="leftBrace">
          <a:avLst>
            <a:gd name="adj1" fmla="val 35000"/>
            <a:gd name="adj2" fmla="val 50000"/>
          </a:avLst>
        </a:pr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3689CA-F9E4-44EC-B527-50FB539B823D}">
      <dsp:nvSpPr>
        <dsp:cNvPr id="0" name=""/>
        <dsp:cNvSpPr/>
      </dsp:nvSpPr>
      <dsp:spPr>
        <a:xfrm>
          <a:off x="2694613" y="3294658"/>
          <a:ext cx="5726054" cy="843975"/>
        </a:xfrm>
        <a:prstGeom prst="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228600" lvl="1" indent="-228600" algn="l" defTabSz="977900">
            <a:lnSpc>
              <a:spcPct val="90000"/>
            </a:lnSpc>
            <a:spcBef>
              <a:spcPct val="0"/>
            </a:spcBef>
            <a:spcAft>
              <a:spcPct val="15000"/>
            </a:spcAft>
            <a:buChar char="•"/>
          </a:pPr>
          <a:r>
            <a:rPr lang="en-US" sz="2200" kern="1200" dirty="0">
              <a:solidFill>
                <a:schemeClr val="tx1"/>
              </a:solidFill>
            </a:rPr>
            <a:t>R Services</a:t>
          </a:r>
        </a:p>
        <a:p>
          <a:pPr marL="228600" lvl="1" indent="-228600" algn="l" defTabSz="977900">
            <a:lnSpc>
              <a:spcPct val="90000"/>
            </a:lnSpc>
            <a:spcBef>
              <a:spcPct val="0"/>
            </a:spcBef>
            <a:spcAft>
              <a:spcPct val="15000"/>
            </a:spcAft>
            <a:buChar char="•"/>
          </a:pPr>
          <a:r>
            <a:rPr lang="en-US" sz="2200" kern="1200" dirty="0">
              <a:solidFill>
                <a:schemeClr val="tx1"/>
              </a:solidFill>
            </a:rPr>
            <a:t>Python Services</a:t>
          </a:r>
        </a:p>
      </dsp:txBody>
      <dsp:txXfrm>
        <a:off x="2694613" y="3294658"/>
        <a:ext cx="5726054" cy="843975"/>
      </dsp:txXfrm>
    </dsp:sp>
    <dsp:sp modelId="{975FEC36-CD0E-4BA1-9445-37B05FFD96CD}">
      <dsp:nvSpPr>
        <dsp:cNvPr id="0" name=""/>
        <dsp:cNvSpPr/>
      </dsp:nvSpPr>
      <dsp:spPr>
        <a:xfrm>
          <a:off x="0" y="4598983"/>
          <a:ext cx="2105167" cy="435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55880" rIns="156464" bIns="55880" numCol="1" spcCol="1270" anchor="ctr" anchorCtr="0">
          <a:noAutofit/>
        </a:bodyPr>
        <a:lstStyle/>
        <a:p>
          <a:pPr marL="0" lvl="0" indent="0" algn="r" defTabSz="977900">
            <a:lnSpc>
              <a:spcPct val="90000"/>
            </a:lnSpc>
            <a:spcBef>
              <a:spcPct val="0"/>
            </a:spcBef>
            <a:spcAft>
              <a:spcPct val="35000"/>
            </a:spcAft>
            <a:buNone/>
          </a:pPr>
          <a:r>
            <a:rPr lang="en-US" sz="2200" kern="1200" dirty="0">
              <a:solidFill>
                <a:schemeClr val="tx1"/>
              </a:solidFill>
            </a:rPr>
            <a:t>Deployment</a:t>
          </a:r>
        </a:p>
      </dsp:txBody>
      <dsp:txXfrm>
        <a:off x="0" y="4598983"/>
        <a:ext cx="2105167" cy="435600"/>
      </dsp:txXfrm>
    </dsp:sp>
    <dsp:sp modelId="{719BA57B-B751-40B6-88AD-FF402F20568B}">
      <dsp:nvSpPr>
        <dsp:cNvPr id="0" name=""/>
        <dsp:cNvSpPr/>
      </dsp:nvSpPr>
      <dsp:spPr>
        <a:xfrm>
          <a:off x="2105166" y="4217833"/>
          <a:ext cx="421033" cy="1197900"/>
        </a:xfrm>
        <a:prstGeom prst="leftBrace">
          <a:avLst>
            <a:gd name="adj1" fmla="val 35000"/>
            <a:gd name="adj2" fmla="val 50000"/>
          </a:avLst>
        </a:pr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2B5D16A-6048-4E1D-9634-1D2AF0A2F256}">
      <dsp:nvSpPr>
        <dsp:cNvPr id="0" name=""/>
        <dsp:cNvSpPr/>
      </dsp:nvSpPr>
      <dsp:spPr>
        <a:xfrm>
          <a:off x="2694613" y="4217833"/>
          <a:ext cx="5726054" cy="1197900"/>
        </a:xfrm>
        <a:prstGeom prst="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228600" lvl="1" indent="-228600" algn="l" defTabSz="977900">
            <a:lnSpc>
              <a:spcPct val="90000"/>
            </a:lnSpc>
            <a:spcBef>
              <a:spcPct val="0"/>
            </a:spcBef>
            <a:spcAft>
              <a:spcPct val="15000"/>
            </a:spcAft>
            <a:buChar char="•"/>
          </a:pPr>
          <a:r>
            <a:rPr lang="en-US" sz="2200" kern="1200" dirty="0">
              <a:solidFill>
                <a:schemeClr val="tx1"/>
              </a:solidFill>
            </a:rPr>
            <a:t>R Services</a:t>
          </a:r>
        </a:p>
        <a:p>
          <a:pPr marL="228600" lvl="1" indent="-228600" algn="l" defTabSz="977900">
            <a:lnSpc>
              <a:spcPct val="90000"/>
            </a:lnSpc>
            <a:spcBef>
              <a:spcPct val="0"/>
            </a:spcBef>
            <a:spcAft>
              <a:spcPct val="15000"/>
            </a:spcAft>
            <a:buChar char="•"/>
          </a:pPr>
          <a:r>
            <a:rPr lang="en-US" sz="2200" kern="1200" dirty="0">
              <a:solidFill>
                <a:schemeClr val="tx1"/>
              </a:solidFill>
            </a:rPr>
            <a:t>Python Services</a:t>
          </a:r>
        </a:p>
        <a:p>
          <a:pPr marL="228600" lvl="1" indent="-228600" algn="l" defTabSz="977900">
            <a:lnSpc>
              <a:spcPct val="90000"/>
            </a:lnSpc>
            <a:spcBef>
              <a:spcPct val="0"/>
            </a:spcBef>
            <a:spcAft>
              <a:spcPct val="15000"/>
            </a:spcAft>
            <a:buChar char="•"/>
          </a:pPr>
          <a:r>
            <a:rPr lang="en-US" sz="2200" kern="1200" dirty="0">
              <a:solidFill>
                <a:schemeClr val="tx1"/>
              </a:solidFill>
            </a:rPr>
            <a:t>Web Endpoints</a:t>
          </a:r>
        </a:p>
      </dsp:txBody>
      <dsp:txXfrm>
        <a:off x="2694613" y="4217833"/>
        <a:ext cx="5726054" cy="1197900"/>
      </dsp:txXfrm>
    </dsp:sp>
    <dsp:sp modelId="{FD528662-2E78-46C5-AFEC-7596999AE27A}">
      <dsp:nvSpPr>
        <dsp:cNvPr id="0" name=""/>
        <dsp:cNvSpPr/>
      </dsp:nvSpPr>
      <dsp:spPr>
        <a:xfrm>
          <a:off x="0" y="5724644"/>
          <a:ext cx="2103111" cy="7350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55880" rIns="156464" bIns="55880" numCol="1" spcCol="1270" anchor="ctr" anchorCtr="0">
          <a:noAutofit/>
        </a:bodyPr>
        <a:lstStyle/>
        <a:p>
          <a:pPr marL="0" lvl="0" indent="0" algn="r" defTabSz="977900">
            <a:lnSpc>
              <a:spcPct val="90000"/>
            </a:lnSpc>
            <a:spcBef>
              <a:spcPct val="0"/>
            </a:spcBef>
            <a:spcAft>
              <a:spcPct val="35000"/>
            </a:spcAft>
            <a:buNone/>
          </a:pPr>
          <a:r>
            <a:rPr lang="en-US" sz="2200" kern="1200" dirty="0">
              <a:solidFill>
                <a:schemeClr val="tx1"/>
              </a:solidFill>
            </a:rPr>
            <a:t>Customer Acceptance</a:t>
          </a:r>
        </a:p>
      </dsp:txBody>
      <dsp:txXfrm>
        <a:off x="0" y="5724644"/>
        <a:ext cx="2103111" cy="735075"/>
      </dsp:txXfrm>
    </dsp:sp>
    <dsp:sp modelId="{017728F1-FB8F-480D-960E-335CD7ADAB3C}">
      <dsp:nvSpPr>
        <dsp:cNvPr id="0" name=""/>
        <dsp:cNvSpPr/>
      </dsp:nvSpPr>
      <dsp:spPr>
        <a:xfrm>
          <a:off x="2103111" y="5494933"/>
          <a:ext cx="420622" cy="1194496"/>
        </a:xfrm>
        <a:prstGeom prst="leftBrace">
          <a:avLst>
            <a:gd name="adj1" fmla="val 35000"/>
            <a:gd name="adj2" fmla="val 50000"/>
          </a:avLst>
        </a:pr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201724E-AC5F-494D-BB50-B7D7A454D657}">
      <dsp:nvSpPr>
        <dsp:cNvPr id="0" name=""/>
        <dsp:cNvSpPr/>
      </dsp:nvSpPr>
      <dsp:spPr>
        <a:xfrm>
          <a:off x="2691982" y="5494933"/>
          <a:ext cx="5720462" cy="1194496"/>
        </a:xfrm>
        <a:prstGeom prst="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228600" lvl="1" indent="-228600" algn="l" defTabSz="977900">
            <a:lnSpc>
              <a:spcPct val="90000"/>
            </a:lnSpc>
            <a:spcBef>
              <a:spcPct val="0"/>
            </a:spcBef>
            <a:spcAft>
              <a:spcPct val="15000"/>
            </a:spcAft>
            <a:buChar char="•"/>
          </a:pPr>
          <a:r>
            <a:rPr lang="en-US" sz="2200" kern="1200" dirty="0">
              <a:solidFill>
                <a:schemeClr val="tx1"/>
              </a:solidFill>
            </a:rPr>
            <a:t>Blob storage</a:t>
          </a:r>
        </a:p>
        <a:p>
          <a:pPr marL="228600" lvl="1" indent="-228600" algn="l" defTabSz="977900">
            <a:lnSpc>
              <a:spcPct val="90000"/>
            </a:lnSpc>
            <a:spcBef>
              <a:spcPct val="0"/>
            </a:spcBef>
            <a:spcAft>
              <a:spcPct val="15000"/>
            </a:spcAft>
            <a:buChar char="•"/>
          </a:pPr>
          <a:r>
            <a:rPr lang="en-US" sz="2200" kern="1200" dirty="0">
              <a:solidFill>
                <a:schemeClr val="tx1"/>
              </a:solidFill>
            </a:rPr>
            <a:t>Reporting Services</a:t>
          </a:r>
        </a:p>
        <a:p>
          <a:pPr marL="228600" lvl="1" indent="-228600" algn="l" defTabSz="977900">
            <a:lnSpc>
              <a:spcPct val="90000"/>
            </a:lnSpc>
            <a:spcBef>
              <a:spcPct val="0"/>
            </a:spcBef>
            <a:spcAft>
              <a:spcPct val="15000"/>
            </a:spcAft>
            <a:buChar char="•"/>
          </a:pPr>
          <a:r>
            <a:rPr lang="en-US" sz="2200" kern="1200" dirty="0">
              <a:solidFill>
                <a:schemeClr val="tx1"/>
              </a:solidFill>
            </a:rPr>
            <a:t>Templates and Gallery</a:t>
          </a:r>
        </a:p>
      </dsp:txBody>
      <dsp:txXfrm>
        <a:off x="2691982" y="5494933"/>
        <a:ext cx="5720462" cy="11944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EA496A-322C-4ACA-9EF1-E26C2DA5D7D5}">
      <dsp:nvSpPr>
        <dsp:cNvPr id="0" name=""/>
        <dsp:cNvSpPr/>
      </dsp:nvSpPr>
      <dsp:spPr>
        <a:xfrm>
          <a:off x="-6249911" y="-956099"/>
          <a:ext cx="7439520" cy="7439520"/>
        </a:xfrm>
        <a:prstGeom prst="blockArc">
          <a:avLst>
            <a:gd name="adj1" fmla="val 18900000"/>
            <a:gd name="adj2" fmla="val 2700000"/>
            <a:gd name="adj3" fmla="val 290"/>
          </a:avLst>
        </a:pr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5DAFA9D-E150-4963-957A-763B8BA26335}">
      <dsp:nvSpPr>
        <dsp:cNvPr id="0" name=""/>
        <dsp:cNvSpPr/>
      </dsp:nvSpPr>
      <dsp:spPr>
        <a:xfrm>
          <a:off x="442928" y="291068"/>
          <a:ext cx="10261046" cy="581916"/>
        </a:xfrm>
        <a:prstGeom prst="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6200" rIns="76200" bIns="76200" numCol="1" spcCol="1270" anchor="ctr" anchorCtr="0">
          <a:noAutofit/>
        </a:bodyPr>
        <a:lstStyle/>
        <a:p>
          <a:pPr marL="0" lvl="0" indent="0" algn="l" defTabSz="1333500">
            <a:lnSpc>
              <a:spcPct val="90000"/>
            </a:lnSpc>
            <a:spcBef>
              <a:spcPct val="0"/>
            </a:spcBef>
            <a:spcAft>
              <a:spcPct val="35000"/>
            </a:spcAft>
            <a:buNone/>
          </a:pPr>
          <a:r>
            <a:rPr lang="en-US" sz="3000" kern="1200" dirty="0"/>
            <a:t>Data understanding/exploration</a:t>
          </a:r>
        </a:p>
      </dsp:txBody>
      <dsp:txXfrm>
        <a:off x="442928" y="291068"/>
        <a:ext cx="10261046" cy="581916"/>
      </dsp:txXfrm>
    </dsp:sp>
    <dsp:sp modelId="{E25312AB-CA8F-4B3B-BE3C-5570CBB5F8B2}">
      <dsp:nvSpPr>
        <dsp:cNvPr id="0" name=""/>
        <dsp:cNvSpPr/>
      </dsp:nvSpPr>
      <dsp:spPr>
        <a:xfrm>
          <a:off x="79230" y="218329"/>
          <a:ext cx="727395" cy="727395"/>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D4394D3B-CC25-47E8-9B3B-31C5F769A78B}">
      <dsp:nvSpPr>
        <dsp:cNvPr id="0" name=""/>
        <dsp:cNvSpPr/>
      </dsp:nvSpPr>
      <dsp:spPr>
        <a:xfrm>
          <a:off x="921594" y="1163832"/>
          <a:ext cx="9782380" cy="581916"/>
        </a:xfrm>
        <a:prstGeom prst="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6200" rIns="76200" bIns="76200" numCol="1" spcCol="1270" anchor="ctr" anchorCtr="0">
          <a:noAutofit/>
        </a:bodyPr>
        <a:lstStyle/>
        <a:p>
          <a:pPr marL="0" lvl="0" indent="0" algn="l" defTabSz="1333500">
            <a:lnSpc>
              <a:spcPct val="90000"/>
            </a:lnSpc>
            <a:spcBef>
              <a:spcPct val="0"/>
            </a:spcBef>
            <a:spcAft>
              <a:spcPct val="35000"/>
            </a:spcAft>
            <a:buNone/>
          </a:pPr>
          <a:r>
            <a:rPr lang="en-US" sz="3000" kern="1200" dirty="0"/>
            <a:t>Statistical analysis</a:t>
          </a:r>
        </a:p>
      </dsp:txBody>
      <dsp:txXfrm>
        <a:off x="921594" y="1163832"/>
        <a:ext cx="9782380" cy="581916"/>
      </dsp:txXfrm>
    </dsp:sp>
    <dsp:sp modelId="{190B5DE6-5A79-4FF4-A47E-B34069413D7B}">
      <dsp:nvSpPr>
        <dsp:cNvPr id="0" name=""/>
        <dsp:cNvSpPr/>
      </dsp:nvSpPr>
      <dsp:spPr>
        <a:xfrm>
          <a:off x="557896" y="1091093"/>
          <a:ext cx="727395" cy="727395"/>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7F4E6385-B5BB-4C55-9E58-F5BE1E4422BB}">
      <dsp:nvSpPr>
        <dsp:cNvPr id="0" name=""/>
        <dsp:cNvSpPr/>
      </dsp:nvSpPr>
      <dsp:spPr>
        <a:xfrm>
          <a:off x="1140476" y="2036597"/>
          <a:ext cx="9563498" cy="581916"/>
        </a:xfrm>
        <a:prstGeom prst="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6200" rIns="76200" bIns="76200" numCol="1" spcCol="1270" anchor="ctr" anchorCtr="0">
          <a:noAutofit/>
        </a:bodyPr>
        <a:lstStyle/>
        <a:p>
          <a:pPr marL="0" lvl="0" indent="0" algn="l" defTabSz="1333500">
            <a:lnSpc>
              <a:spcPct val="90000"/>
            </a:lnSpc>
            <a:spcBef>
              <a:spcPct val="0"/>
            </a:spcBef>
            <a:spcAft>
              <a:spcPct val="35000"/>
            </a:spcAft>
            <a:buNone/>
          </a:pPr>
          <a:r>
            <a:rPr lang="en-US" sz="3000" kern="1200" dirty="0"/>
            <a:t>Data “wrangling”</a:t>
          </a:r>
        </a:p>
      </dsp:txBody>
      <dsp:txXfrm>
        <a:off x="1140476" y="2036597"/>
        <a:ext cx="9563498" cy="581916"/>
      </dsp:txXfrm>
    </dsp:sp>
    <dsp:sp modelId="{298DD6D5-E8D6-46F9-887E-634A1BDD23C0}">
      <dsp:nvSpPr>
        <dsp:cNvPr id="0" name=""/>
        <dsp:cNvSpPr/>
      </dsp:nvSpPr>
      <dsp:spPr>
        <a:xfrm>
          <a:off x="776778" y="1963857"/>
          <a:ext cx="727395" cy="727395"/>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F2DC2A26-DBC4-4FE9-88A9-CE7540891DAD}">
      <dsp:nvSpPr>
        <dsp:cNvPr id="0" name=""/>
        <dsp:cNvSpPr/>
      </dsp:nvSpPr>
      <dsp:spPr>
        <a:xfrm>
          <a:off x="1140476" y="2908808"/>
          <a:ext cx="9563498" cy="581916"/>
        </a:xfrm>
        <a:prstGeom prst="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6200" rIns="76200" bIns="76200" numCol="1" spcCol="1270" anchor="ctr" anchorCtr="0">
          <a:noAutofit/>
        </a:bodyPr>
        <a:lstStyle/>
        <a:p>
          <a:pPr marL="0" lvl="0" indent="0" algn="l" defTabSz="1333500">
            <a:lnSpc>
              <a:spcPct val="90000"/>
            </a:lnSpc>
            <a:spcBef>
              <a:spcPct val="0"/>
            </a:spcBef>
            <a:spcAft>
              <a:spcPct val="35000"/>
            </a:spcAft>
            <a:buNone/>
          </a:pPr>
          <a:r>
            <a:rPr lang="en-US" sz="3000" kern="1200" dirty="0"/>
            <a:t>Machine Learning</a:t>
          </a:r>
        </a:p>
      </dsp:txBody>
      <dsp:txXfrm>
        <a:off x="1140476" y="2908808"/>
        <a:ext cx="9563498" cy="581916"/>
      </dsp:txXfrm>
    </dsp:sp>
    <dsp:sp modelId="{053306BB-61AC-424F-B624-A17695AD2FF4}">
      <dsp:nvSpPr>
        <dsp:cNvPr id="0" name=""/>
        <dsp:cNvSpPr/>
      </dsp:nvSpPr>
      <dsp:spPr>
        <a:xfrm>
          <a:off x="776778" y="2836068"/>
          <a:ext cx="727395" cy="727395"/>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45E011FC-4614-458C-8159-F0FC934AD07A}">
      <dsp:nvSpPr>
        <dsp:cNvPr id="0" name=""/>
        <dsp:cNvSpPr/>
      </dsp:nvSpPr>
      <dsp:spPr>
        <a:xfrm>
          <a:off x="921594" y="3781572"/>
          <a:ext cx="9782380" cy="581916"/>
        </a:xfrm>
        <a:prstGeom prst="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6200" rIns="76200" bIns="76200" numCol="1" spcCol="1270" anchor="ctr" anchorCtr="0">
          <a:noAutofit/>
        </a:bodyPr>
        <a:lstStyle/>
        <a:p>
          <a:pPr marL="0" lvl="0" indent="0" algn="l" defTabSz="1333500">
            <a:lnSpc>
              <a:spcPct val="90000"/>
            </a:lnSpc>
            <a:spcBef>
              <a:spcPct val="0"/>
            </a:spcBef>
            <a:spcAft>
              <a:spcPct val="35000"/>
            </a:spcAft>
            <a:buNone/>
          </a:pPr>
          <a:r>
            <a:rPr lang="en-US" sz="3000" kern="1200" dirty="0"/>
            <a:t>Graphical presentation</a:t>
          </a:r>
        </a:p>
      </dsp:txBody>
      <dsp:txXfrm>
        <a:off x="921594" y="3781572"/>
        <a:ext cx="9782380" cy="581916"/>
      </dsp:txXfrm>
    </dsp:sp>
    <dsp:sp modelId="{1CFD8DA8-8DF9-42DA-8774-A5EEAA1E535D}">
      <dsp:nvSpPr>
        <dsp:cNvPr id="0" name=""/>
        <dsp:cNvSpPr/>
      </dsp:nvSpPr>
      <dsp:spPr>
        <a:xfrm>
          <a:off x="557896" y="3708833"/>
          <a:ext cx="727395" cy="727395"/>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E57A386C-3412-429B-8810-6705E7A13862}">
      <dsp:nvSpPr>
        <dsp:cNvPr id="0" name=""/>
        <dsp:cNvSpPr/>
      </dsp:nvSpPr>
      <dsp:spPr>
        <a:xfrm>
          <a:off x="442928" y="4654336"/>
          <a:ext cx="10261046" cy="581916"/>
        </a:xfrm>
        <a:prstGeom prst="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6200" rIns="76200" bIns="76200" numCol="1" spcCol="1270" anchor="ctr" anchorCtr="0">
          <a:noAutofit/>
        </a:bodyPr>
        <a:lstStyle/>
        <a:p>
          <a:pPr marL="0" lvl="0" indent="0" algn="l" defTabSz="1333500">
            <a:lnSpc>
              <a:spcPct val="90000"/>
            </a:lnSpc>
            <a:spcBef>
              <a:spcPct val="0"/>
            </a:spcBef>
            <a:spcAft>
              <a:spcPct val="35000"/>
            </a:spcAft>
            <a:buNone/>
          </a:pPr>
          <a:r>
            <a:rPr lang="en-US" sz="3000" kern="1200" dirty="0"/>
            <a:t>Text analysis</a:t>
          </a:r>
        </a:p>
      </dsp:txBody>
      <dsp:txXfrm>
        <a:off x="442928" y="4654336"/>
        <a:ext cx="10261046" cy="581916"/>
      </dsp:txXfrm>
    </dsp:sp>
    <dsp:sp modelId="{9D3303D4-44D1-4A26-BBD9-DE62A25CF675}">
      <dsp:nvSpPr>
        <dsp:cNvPr id="0" name=""/>
        <dsp:cNvSpPr/>
      </dsp:nvSpPr>
      <dsp:spPr>
        <a:xfrm>
          <a:off x="79230" y="4581597"/>
          <a:ext cx="727395" cy="727395"/>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EA496A-322C-4ACA-9EF1-E26C2DA5D7D5}">
      <dsp:nvSpPr>
        <dsp:cNvPr id="0" name=""/>
        <dsp:cNvSpPr/>
      </dsp:nvSpPr>
      <dsp:spPr>
        <a:xfrm>
          <a:off x="-6249911" y="-956099"/>
          <a:ext cx="7439520" cy="7439520"/>
        </a:xfrm>
        <a:prstGeom prst="blockArc">
          <a:avLst>
            <a:gd name="adj1" fmla="val 18900000"/>
            <a:gd name="adj2" fmla="val 2700000"/>
            <a:gd name="adj3" fmla="val 290"/>
          </a:avLst>
        </a:pr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5DAFA9D-E150-4963-957A-763B8BA26335}">
      <dsp:nvSpPr>
        <dsp:cNvPr id="0" name=""/>
        <dsp:cNvSpPr/>
      </dsp:nvSpPr>
      <dsp:spPr>
        <a:xfrm>
          <a:off x="442928" y="291068"/>
          <a:ext cx="10261046" cy="581916"/>
        </a:xfrm>
        <a:prstGeom prst="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6200" rIns="76200" bIns="76200" numCol="1" spcCol="1270" anchor="ctr" anchorCtr="0">
          <a:noAutofit/>
        </a:bodyPr>
        <a:lstStyle/>
        <a:p>
          <a:pPr marL="0" lvl="0" indent="0" algn="l" defTabSz="1333500">
            <a:lnSpc>
              <a:spcPct val="90000"/>
            </a:lnSpc>
            <a:spcBef>
              <a:spcPct val="0"/>
            </a:spcBef>
            <a:spcAft>
              <a:spcPct val="35000"/>
            </a:spcAft>
            <a:buNone/>
          </a:pPr>
          <a:r>
            <a:rPr lang="en-US" sz="3000" kern="1200" dirty="0"/>
            <a:t>General Purpose</a:t>
          </a:r>
        </a:p>
      </dsp:txBody>
      <dsp:txXfrm>
        <a:off x="442928" y="291068"/>
        <a:ext cx="10261046" cy="581916"/>
      </dsp:txXfrm>
    </dsp:sp>
    <dsp:sp modelId="{E25312AB-CA8F-4B3B-BE3C-5570CBB5F8B2}">
      <dsp:nvSpPr>
        <dsp:cNvPr id="0" name=""/>
        <dsp:cNvSpPr/>
      </dsp:nvSpPr>
      <dsp:spPr>
        <a:xfrm>
          <a:off x="79230" y="218329"/>
          <a:ext cx="727395" cy="727395"/>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D4394D3B-CC25-47E8-9B3B-31C5F769A78B}">
      <dsp:nvSpPr>
        <dsp:cNvPr id="0" name=""/>
        <dsp:cNvSpPr/>
      </dsp:nvSpPr>
      <dsp:spPr>
        <a:xfrm>
          <a:off x="921594" y="1163832"/>
          <a:ext cx="9782380" cy="581916"/>
        </a:xfrm>
        <a:prstGeom prst="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6200" rIns="76200" bIns="76200" numCol="1" spcCol="1270" anchor="ctr" anchorCtr="0">
          <a:noAutofit/>
        </a:bodyPr>
        <a:lstStyle/>
        <a:p>
          <a:pPr marL="0" lvl="0" indent="0" algn="l" defTabSz="1333500">
            <a:lnSpc>
              <a:spcPct val="90000"/>
            </a:lnSpc>
            <a:spcBef>
              <a:spcPct val="0"/>
            </a:spcBef>
            <a:spcAft>
              <a:spcPct val="35000"/>
            </a:spcAft>
            <a:buNone/>
          </a:pPr>
          <a:r>
            <a:rPr lang="en-US" sz="3000" kern="1200" dirty="0"/>
            <a:t>Data understanding/exploration</a:t>
          </a:r>
        </a:p>
      </dsp:txBody>
      <dsp:txXfrm>
        <a:off x="921594" y="1163832"/>
        <a:ext cx="9782380" cy="581916"/>
      </dsp:txXfrm>
    </dsp:sp>
    <dsp:sp modelId="{190B5DE6-5A79-4FF4-A47E-B34069413D7B}">
      <dsp:nvSpPr>
        <dsp:cNvPr id="0" name=""/>
        <dsp:cNvSpPr/>
      </dsp:nvSpPr>
      <dsp:spPr>
        <a:xfrm>
          <a:off x="557896" y="1091093"/>
          <a:ext cx="727395" cy="727395"/>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7F4E6385-B5BB-4C55-9E58-F5BE1E4422BB}">
      <dsp:nvSpPr>
        <dsp:cNvPr id="0" name=""/>
        <dsp:cNvSpPr/>
      </dsp:nvSpPr>
      <dsp:spPr>
        <a:xfrm>
          <a:off x="1140476" y="2036597"/>
          <a:ext cx="9563498" cy="581916"/>
        </a:xfrm>
        <a:prstGeom prst="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6200" rIns="76200" bIns="76200" numCol="1" spcCol="1270" anchor="ctr" anchorCtr="0">
          <a:noAutofit/>
        </a:bodyPr>
        <a:lstStyle/>
        <a:p>
          <a:pPr marL="0" lvl="0" indent="0" algn="l" defTabSz="1333500">
            <a:lnSpc>
              <a:spcPct val="90000"/>
            </a:lnSpc>
            <a:spcBef>
              <a:spcPct val="0"/>
            </a:spcBef>
            <a:spcAft>
              <a:spcPct val="35000"/>
            </a:spcAft>
            <a:buNone/>
          </a:pPr>
          <a:r>
            <a:rPr lang="en-US" sz="3000" kern="1200" dirty="0"/>
            <a:t>Data “wrangling”</a:t>
          </a:r>
        </a:p>
      </dsp:txBody>
      <dsp:txXfrm>
        <a:off x="1140476" y="2036597"/>
        <a:ext cx="9563498" cy="581916"/>
      </dsp:txXfrm>
    </dsp:sp>
    <dsp:sp modelId="{298DD6D5-E8D6-46F9-887E-634A1BDD23C0}">
      <dsp:nvSpPr>
        <dsp:cNvPr id="0" name=""/>
        <dsp:cNvSpPr/>
      </dsp:nvSpPr>
      <dsp:spPr>
        <a:xfrm>
          <a:off x="776778" y="1963857"/>
          <a:ext cx="727395" cy="727395"/>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F2DC2A26-DBC4-4FE9-88A9-CE7540891DAD}">
      <dsp:nvSpPr>
        <dsp:cNvPr id="0" name=""/>
        <dsp:cNvSpPr/>
      </dsp:nvSpPr>
      <dsp:spPr>
        <a:xfrm>
          <a:off x="1140476" y="2908808"/>
          <a:ext cx="9563498" cy="581916"/>
        </a:xfrm>
        <a:prstGeom prst="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6200" rIns="76200" bIns="76200" numCol="1" spcCol="1270" anchor="ctr" anchorCtr="0">
          <a:noAutofit/>
        </a:bodyPr>
        <a:lstStyle/>
        <a:p>
          <a:pPr marL="0" lvl="0" indent="0" algn="l" defTabSz="1333500">
            <a:lnSpc>
              <a:spcPct val="90000"/>
            </a:lnSpc>
            <a:spcBef>
              <a:spcPct val="0"/>
            </a:spcBef>
            <a:spcAft>
              <a:spcPct val="35000"/>
            </a:spcAft>
            <a:buNone/>
          </a:pPr>
          <a:r>
            <a:rPr lang="en-US" sz="3000" kern="1200" dirty="0"/>
            <a:t>Machine Learning</a:t>
          </a:r>
        </a:p>
      </dsp:txBody>
      <dsp:txXfrm>
        <a:off x="1140476" y="2908808"/>
        <a:ext cx="9563498" cy="581916"/>
      </dsp:txXfrm>
    </dsp:sp>
    <dsp:sp modelId="{053306BB-61AC-424F-B624-A17695AD2FF4}">
      <dsp:nvSpPr>
        <dsp:cNvPr id="0" name=""/>
        <dsp:cNvSpPr/>
      </dsp:nvSpPr>
      <dsp:spPr>
        <a:xfrm>
          <a:off x="776778" y="2836068"/>
          <a:ext cx="727395" cy="727395"/>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45E011FC-4614-458C-8159-F0FC934AD07A}">
      <dsp:nvSpPr>
        <dsp:cNvPr id="0" name=""/>
        <dsp:cNvSpPr/>
      </dsp:nvSpPr>
      <dsp:spPr>
        <a:xfrm>
          <a:off x="921594" y="3781572"/>
          <a:ext cx="9782380" cy="581916"/>
        </a:xfrm>
        <a:prstGeom prst="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6200" rIns="76200" bIns="76200" numCol="1" spcCol="1270" anchor="ctr" anchorCtr="0">
          <a:noAutofit/>
        </a:bodyPr>
        <a:lstStyle/>
        <a:p>
          <a:pPr marL="0" lvl="0" indent="0" algn="l" defTabSz="1333500">
            <a:lnSpc>
              <a:spcPct val="90000"/>
            </a:lnSpc>
            <a:spcBef>
              <a:spcPct val="0"/>
            </a:spcBef>
            <a:spcAft>
              <a:spcPct val="35000"/>
            </a:spcAft>
            <a:buNone/>
          </a:pPr>
          <a:r>
            <a:rPr lang="en-US" sz="3000" kern="1200" dirty="0"/>
            <a:t>Graphical presentation</a:t>
          </a:r>
        </a:p>
      </dsp:txBody>
      <dsp:txXfrm>
        <a:off x="921594" y="3781572"/>
        <a:ext cx="9782380" cy="581916"/>
      </dsp:txXfrm>
    </dsp:sp>
    <dsp:sp modelId="{1CFD8DA8-8DF9-42DA-8774-A5EEAA1E535D}">
      <dsp:nvSpPr>
        <dsp:cNvPr id="0" name=""/>
        <dsp:cNvSpPr/>
      </dsp:nvSpPr>
      <dsp:spPr>
        <a:xfrm>
          <a:off x="557896" y="3708833"/>
          <a:ext cx="727395" cy="727395"/>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E57A386C-3412-429B-8810-6705E7A13862}">
      <dsp:nvSpPr>
        <dsp:cNvPr id="0" name=""/>
        <dsp:cNvSpPr/>
      </dsp:nvSpPr>
      <dsp:spPr>
        <a:xfrm>
          <a:off x="442928" y="4654336"/>
          <a:ext cx="10261046" cy="581916"/>
        </a:xfrm>
        <a:prstGeom prst="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6200" rIns="76200" bIns="76200" numCol="1" spcCol="1270" anchor="ctr" anchorCtr="0">
          <a:noAutofit/>
        </a:bodyPr>
        <a:lstStyle/>
        <a:p>
          <a:pPr marL="0" lvl="0" indent="0" algn="l" defTabSz="1333500">
            <a:lnSpc>
              <a:spcPct val="90000"/>
            </a:lnSpc>
            <a:spcBef>
              <a:spcPct val="0"/>
            </a:spcBef>
            <a:spcAft>
              <a:spcPct val="35000"/>
            </a:spcAft>
            <a:buNone/>
          </a:pPr>
          <a:r>
            <a:rPr lang="en-US" sz="3000" kern="1200" dirty="0"/>
            <a:t>Interop </a:t>
          </a:r>
        </a:p>
      </dsp:txBody>
      <dsp:txXfrm>
        <a:off x="442928" y="4654336"/>
        <a:ext cx="10261046" cy="581916"/>
      </dsp:txXfrm>
    </dsp:sp>
    <dsp:sp modelId="{9D3303D4-44D1-4A26-BBD9-DE62A25CF675}">
      <dsp:nvSpPr>
        <dsp:cNvPr id="0" name=""/>
        <dsp:cNvSpPr/>
      </dsp:nvSpPr>
      <dsp:spPr>
        <a:xfrm>
          <a:off x="79230" y="4581597"/>
          <a:ext cx="727395" cy="727395"/>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6/8/2018 12:30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0.png>
</file>

<file path=ppt/media/image2.png>
</file>

<file path=ppt/media/image3.png>
</file>

<file path=ppt/media/image36.png>
</file>

<file path=ppt/media/image38.png>
</file>

<file path=ppt/media/image39.png>
</file>

<file path=ppt/media/image40.png>
</file>

<file path=ppt/media/image41.png>
</file>

<file path=ppt/media/image42.png>
</file>

<file path=ppt/media/image44.png>
</file>

<file path=ppt/media/image7.tiff>
</file>

<file path=ppt/media/image8.jp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85800"/>
            <a:ext cx="2791858" cy="1570420"/>
          </a:xfrm>
          <a:prstGeom prst="rect">
            <a:avLst/>
          </a:prstGeom>
          <a:noFill/>
          <a:ln w="12700">
            <a:solidFill>
              <a:prstClr val="black"/>
            </a:solidFill>
          </a:ln>
        </p:spPr>
        <p:txBody>
          <a:bodyPr vert="horz" lIns="91440" tIns="45720" rIns="91440" bIns="45720" rtlCol="0" anchor="ctr"/>
          <a:lstStyle/>
          <a:p>
            <a:endParaRPr lang="en-US" dirty="0"/>
          </a:p>
        </p:txBody>
      </p:sp>
      <p:sp>
        <p:nvSpPr>
          <p:cNvPr id="12" name="Notes Placeholder 11"/>
          <p:cNvSpPr>
            <a:spLocks noGrp="1"/>
          </p:cNvSpPr>
          <p:nvPr>
            <p:ph type="body" sz="quarter" idx="3"/>
          </p:nvPr>
        </p:nvSpPr>
        <p:spPr>
          <a:xfrm>
            <a:off x="381000" y="2462851"/>
            <a:ext cx="6096000" cy="6173857"/>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2" name="Picture 1"/>
          <p:cNvPicPr>
            <a:picLocks noChangeAspect="1"/>
          </p:cNvPicPr>
          <p:nvPr/>
        </p:nvPicPr>
        <p:blipFill>
          <a:blip r:embed="rId2"/>
          <a:stretch>
            <a:fillRect/>
          </a:stretch>
        </p:blipFill>
        <p:spPr>
          <a:xfrm>
            <a:off x="381000" y="187552"/>
            <a:ext cx="1926660" cy="243112"/>
          </a:xfrm>
          <a:prstGeom prst="rect">
            <a:avLst/>
          </a:prstGeom>
        </p:spPr>
      </p:pic>
      <p:sp>
        <p:nvSpPr>
          <p:cNvPr id="3" name="Rectangle 2"/>
          <p:cNvSpPr/>
          <p:nvPr/>
        </p:nvSpPr>
        <p:spPr>
          <a:xfrm>
            <a:off x="2566930" y="202169"/>
            <a:ext cx="3910070" cy="276999"/>
          </a:xfrm>
          <a:prstGeom prst="rect">
            <a:avLst/>
          </a:prstGeom>
        </p:spPr>
        <p:txBody>
          <a:bodyPr wrap="square">
            <a:spAutoFit/>
          </a:bodyPr>
          <a:lstStyle/>
          <a:p>
            <a:pPr algn="r"/>
            <a:r>
              <a:rPr lang="en-US" sz="1200" b="1" dirty="0">
                <a:solidFill>
                  <a:schemeClr val="accent6">
                    <a:lumMod val="75000"/>
                  </a:schemeClr>
                </a:solidFill>
                <a:effectLst/>
                <a:latin typeface="Calibri" panose="020F0502020204030204" pitchFamily="34" charset="0"/>
                <a:ea typeface="SimSun" panose="02010600030101010101" pitchFamily="2" charset="-122"/>
                <a:cs typeface="Arial" panose="020B0604020202020204" pitchFamily="34" charset="0"/>
              </a:rPr>
              <a:t>SQL Server ML Services Workshop Class Notebook</a:t>
            </a:r>
            <a:endParaRPr lang="en-US" sz="2800" b="1" dirty="0">
              <a:solidFill>
                <a:schemeClr val="accent6">
                  <a:lumMod val="75000"/>
                </a:schemeClr>
              </a:solidFill>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18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8" Type="http://schemas.openxmlformats.org/officeDocument/2006/relationships/hyperlink" Target="https://msdn.microsoft.com/en-us/microsoft-r/data-analysis-in-microsoft-r" TargetMode="External"/><Relationship Id="rId13" Type="http://schemas.openxmlformats.org/officeDocument/2006/relationships/hyperlink" Target="https://www.youtube.com/watch?v=8Sly49zDZEw" TargetMode="External"/><Relationship Id="rId3" Type="http://schemas.openxmlformats.org/officeDocument/2006/relationships/hyperlink" Target="https://msdn.microsoft.com/en-us/microsoft-r/microsoft-r-more-resources" TargetMode="External"/><Relationship Id="rId7" Type="http://schemas.openxmlformats.org/officeDocument/2006/relationships/hyperlink" Target="https://msdn.microsoft.com/en-us/microsoft-r/microsoft-r-getting-started" TargetMode="External"/><Relationship Id="rId12" Type="http://schemas.openxmlformats.org/officeDocument/2006/relationships/hyperlink" Target="https://www.youtube.com/watch?v=wGsvh1OF3S0" TargetMode="External"/><Relationship Id="rId2" Type="http://schemas.openxmlformats.org/officeDocument/2006/relationships/slide" Target="../slides/slide34.xml"/><Relationship Id="rId1" Type="http://schemas.openxmlformats.org/officeDocument/2006/relationships/notesMaster" Target="../notesMasters/notesMaster1.xml"/><Relationship Id="rId6" Type="http://schemas.openxmlformats.org/officeDocument/2006/relationships/hyperlink" Target="https://blogs.technet.microsoft.com/machinelearning/2016/01/12/making-r-the-enterprise-standard-for-cross-platform-analytics-both-on-premises-and-in-the-cloud/" TargetMode="External"/><Relationship Id="rId11" Type="http://schemas.openxmlformats.org/officeDocument/2006/relationships/hyperlink" Target="https://www.youtube.com/watch?v=PFmOKELowPA" TargetMode="External"/><Relationship Id="rId5" Type="http://schemas.openxmlformats.org/officeDocument/2006/relationships/hyperlink" Target="https://www.r-bloggers.com/r-and-sql-server-articles/amp/" TargetMode="External"/><Relationship Id="rId15" Type="http://schemas.openxmlformats.org/officeDocument/2006/relationships/hyperlink" Target="https://msdn.microsoft.com/en-us/library/mt591993.aspx" TargetMode="External"/><Relationship Id="rId10" Type="http://schemas.openxmlformats.org/officeDocument/2006/relationships/hyperlink" Target="https://www.youtube.com/watch?v=Y1_0XN-p3Hs" TargetMode="External"/><Relationship Id="rId4" Type="http://schemas.openxmlformats.org/officeDocument/2006/relationships/hyperlink" Target="https://www.google.com/url?sa=t&amp;rct=j&amp;q=&amp;esrc=s&amp;source=web&amp;cd=1&amp;cad=rja&amp;uact=8&amp;ved=0ahUKEwjaxKfVidHPAhUc24MKHTfABy4QFggcMAA&amp;url=http://blog.revolutionanalytics.com/&amp;usg=AFQjCNEkApl3SaFeBOd9nXcDuDoWfIrt8w&amp;bvm=bv.135258522,d.amc" TargetMode="External"/><Relationship Id="rId9" Type="http://schemas.openxmlformats.org/officeDocument/2006/relationships/hyperlink" Target="https://www.microsoft.com/en-us/cloud-platform/r-server" TargetMode="External"/><Relationship Id="rId14" Type="http://schemas.openxmlformats.org/officeDocument/2006/relationships/hyperlink" Target="https://www.youtube.com/watch?v=s7pJyitqKzQ"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Main</a:t>
            </a:r>
            <a:r>
              <a:rPr lang="en-US" sz="1800" baseline="0" dirty="0"/>
              <a:t> </a:t>
            </a:r>
            <a:r>
              <a:rPr lang="en-US" dirty="0"/>
              <a:t>page - http://cortanaanalytics.com</a:t>
            </a:r>
            <a:endParaRPr lang="en-US" sz="1800" baseline="0" dirty="0"/>
          </a:p>
          <a:p>
            <a:pPr marL="228600" indent="-228600">
              <a:buFont typeface="+mj-lt"/>
              <a:buAutoNum type="arabicPeriod"/>
            </a:pPr>
            <a:r>
              <a:rPr lang="en-US" sz="1800" baseline="0" dirty="0"/>
              <a:t>To begin this module, you should have: </a:t>
            </a:r>
          </a:p>
          <a:p>
            <a:pPr marL="445862" lvl="1" indent="-228600">
              <a:buFont typeface="+mj-lt"/>
              <a:buAutoNum type="arabicPeriod"/>
            </a:pPr>
            <a:r>
              <a:rPr lang="en-US" sz="1800" baseline="0" dirty="0"/>
              <a:t>Basic Math and Stats skills</a:t>
            </a:r>
          </a:p>
          <a:p>
            <a:pPr marL="445862" lvl="1" indent="-228600">
              <a:buFont typeface="+mj-lt"/>
              <a:buAutoNum type="arabicPeriod"/>
            </a:pPr>
            <a:r>
              <a:rPr lang="en-US" sz="1800" baseline="0" dirty="0"/>
              <a:t>Business and Domain Awareness</a:t>
            </a:r>
          </a:p>
          <a:p>
            <a:pPr marL="445862" lvl="1" indent="-228600">
              <a:buFont typeface="+mj-lt"/>
              <a:buAutoNum type="arabicPeriod"/>
            </a:pPr>
            <a:r>
              <a:rPr lang="en-US" sz="1800" baseline="0" dirty="0"/>
              <a:t>General Computing Background</a:t>
            </a:r>
          </a:p>
          <a:p>
            <a:endParaRPr lang="en-US" sz="1800"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sz="1800" baseline="0" dirty="0"/>
              <a:t>NOTE: These workbooks contain many resources to lead you through the course, and provide a rich set of references that you can use to learn much more about these topics. If the links do not resolve properly, type the link address in manually in your web browser. If the links have changed or been removed, simply enter the title of the link in a web search engine to find the new location or a corollary reference. </a:t>
            </a:r>
          </a:p>
          <a:p>
            <a:endParaRPr lang="en-US" sz="1800" dirty="0"/>
          </a:p>
          <a:p>
            <a:endParaRPr lang="en-US" sz="1800" dirty="0"/>
          </a:p>
          <a:p>
            <a:endParaRPr lang="en-IN" dirty="0">
              <a:latin typeface="Segoe UI"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5B258F2-B2E5-4175-B339-81AEE5988F5F}" type="slidenum">
              <a:rPr kumimoji="0" lang="en-US" sz="1800" b="0" i="0" u="none" strike="noStrike" kern="0" cap="none" spc="0" normalizeH="0" baseline="0" noProof="0" smtClean="0">
                <a:ln>
                  <a:noFill/>
                </a:ln>
                <a:solidFill>
                  <a:srgbClr val="50505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dirty="0">
              <a:ln>
                <a:noFill/>
              </a:ln>
              <a:solidFill>
                <a:srgbClr val="505050"/>
              </a:solidFill>
              <a:effectLst/>
              <a:uLnTx/>
              <a:uFillTx/>
              <a:latin typeface="Segoe UI" pitchFamily="34" charset="0"/>
              <a:ea typeface="+mn-ea"/>
              <a:cs typeface="+mn-cs"/>
            </a:endParaRPr>
          </a:p>
        </p:txBody>
      </p:sp>
    </p:spTree>
    <p:extLst>
      <p:ext uri="{BB962C8B-B14F-4D97-AF65-F5344CB8AC3E}">
        <p14:creationId xmlns:p14="http://schemas.microsoft.com/office/powerpoint/2010/main" val="4108599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274320" y="4217670"/>
            <a:ext cx="6297930" cy="4594860"/>
          </a:xfrm>
        </p:spPr>
        <p:txBody>
          <a:bodyPr/>
          <a:lstStyle/>
          <a:p>
            <a:pPr marL="228600" indent="-228600">
              <a:buFont typeface="+mj-lt"/>
              <a:buAutoNum type="arabicPeriod"/>
            </a:pPr>
            <a:r>
              <a:rPr lang="en-US" sz="1200" b="0" dirty="0"/>
              <a:t>More on this architecture: https://docs.microsoft.com/en-us/sql/advanced-analytics/architecture-overview-machine-learning?view=sql-server-2017 </a:t>
            </a: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720907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t>Video Introduction to R - https://mran.revolutionanalytics.com/documents/what-is-r/</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37046991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2792413" cy="1570038"/>
          </a:xfrm>
        </p:spPr>
      </p:sp>
      <p:sp>
        <p:nvSpPr>
          <p:cNvPr id="3" name="Notes Placeholder 2"/>
          <p:cNvSpPr>
            <a:spLocks noGrp="1"/>
          </p:cNvSpPr>
          <p:nvPr>
            <p:ph type="body" idx="1"/>
          </p:nvPr>
        </p:nvSpPr>
        <p:spPr/>
        <p:txBody>
          <a:bodyPr/>
          <a:lstStyle/>
          <a:p>
            <a:pPr marL="228600" indent="-228600">
              <a:buFont typeface="+mj-lt"/>
              <a:buAutoNum type="arabicPeriod"/>
            </a:pPr>
            <a:r>
              <a:rPr lang="en-US" sz="2000" dirty="0"/>
              <a:t>R resources - https://msdn.microsoft.com/en-us/microsoft-r/microsoft-r-more-resources</a:t>
            </a:r>
          </a:p>
          <a:p>
            <a:pPr marL="228600" indent="-228600">
              <a:buFont typeface="+mj-lt"/>
              <a:buAutoNum type="arabicPeriod"/>
            </a:pPr>
            <a:r>
              <a:rPr lang="en-US" sz="2000" dirty="0"/>
              <a:t>R Links - http://www.datasciencecentral.com/m/discussion?id=6448529%3ATopic%3A280135</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2000" dirty="0"/>
              <a:t>Primary</a:t>
            </a:r>
            <a:r>
              <a:rPr lang="en-US" sz="2000" baseline="0" dirty="0"/>
              <a:t> Microsoft R </a:t>
            </a:r>
            <a:r>
              <a:rPr lang="en-US" sz="2000" dirty="0"/>
              <a:t>Site - https://msdn.microsoft.com/en-us/microsoft-r/index</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2000" dirty="0"/>
              <a:t>Supported Platforms for Microsoft R Server - https://msdn.microsoft.com/en-us/microsoft-r/rserver-install-supported-platforms</a:t>
            </a:r>
            <a:endParaRPr lang="en-US" sz="2000" baseline="0" dirty="0"/>
          </a:p>
          <a:p>
            <a:pPr marL="228600" lvl="0" indent="-228600">
              <a:buFont typeface="+mj-lt"/>
              <a:buAutoNum type="arabicPeriod"/>
              <a:defRPr/>
            </a:pPr>
            <a:r>
              <a:rPr lang="en-US" sz="2000" dirty="0"/>
              <a:t>Book</a:t>
            </a:r>
            <a:r>
              <a:rPr lang="en-US" sz="2000" baseline="0" dirty="0"/>
              <a:t> </a:t>
            </a:r>
            <a:r>
              <a:rPr lang="en-US" sz="2000" dirty="0"/>
              <a:t>and Series – http://dacrook.com/introduction-to-microsoft-r-open/</a:t>
            </a:r>
          </a:p>
          <a:p>
            <a:pPr marL="228600" lvl="0" indent="-228600">
              <a:buFont typeface="+mj-lt"/>
              <a:buAutoNum type="arabicPeriod"/>
              <a:defRPr/>
            </a:pPr>
            <a:r>
              <a:rPr lang="en-US" sz="2000" dirty="0"/>
              <a:t>Microsoft R Client - https://msdn.microsoft.com/en-us/microsoft-r/index#mrc</a:t>
            </a:r>
            <a:endParaRPr lang="en-US" sz="2000" baseline="0" dirty="0"/>
          </a:p>
          <a:p>
            <a:pPr marL="228600" indent="-228600">
              <a:buFont typeface="+mj-lt"/>
              <a:buAutoNum type="arabicPeriod"/>
            </a:pPr>
            <a:r>
              <a:rPr lang="en-US" sz="2000" baseline="0" dirty="0"/>
              <a:t>Microsoft R </a:t>
            </a:r>
            <a:r>
              <a:rPr lang="en-US" sz="2000" dirty="0"/>
              <a:t>Server - https://msdn.microsoft.com/en-us/microsoft-r/index#mrs</a:t>
            </a:r>
            <a:endParaRPr lang="en-US" sz="2000" baseline="0" dirty="0"/>
          </a:p>
          <a:p>
            <a:pPr marL="228600" indent="-228600">
              <a:buFont typeface="+mj-lt"/>
              <a:buAutoNum type="arabicPeriod"/>
            </a:pPr>
            <a:r>
              <a:rPr lang="en-US" sz="2000" baseline="0" dirty="0"/>
              <a:t>SQL Server R </a:t>
            </a:r>
            <a:r>
              <a:rPr lang="en-US" sz="2000" dirty="0"/>
              <a:t>Services - https://msdn.microsoft.com/en-us/microsoft-r/index#sqlr</a:t>
            </a:r>
            <a:endParaRPr lang="en-US" sz="2000" baseline="0" dirty="0"/>
          </a:p>
          <a:p>
            <a:pPr marL="228600" indent="-228600">
              <a:buFont typeface="+mj-lt"/>
              <a:buAutoNum type="arabicPeriod"/>
            </a:pPr>
            <a:r>
              <a:rPr lang="en-US" sz="2000" baseline="0" dirty="0"/>
              <a:t>HDInsight </a:t>
            </a:r>
            <a:r>
              <a:rPr lang="en-US" sz="2000" baseline="0" dirty="0" err="1"/>
              <a:t>SparkR</a:t>
            </a:r>
            <a:r>
              <a:rPr lang="en-US" sz="2000" dirty="0"/>
              <a:t> - https://azure.microsoft.com/en-gb/services/hdinsight/apache-spark/</a:t>
            </a:r>
          </a:p>
          <a:p>
            <a:pPr marL="228600" indent="-228600">
              <a:buFont typeface="+mj-lt"/>
              <a:buAutoNum type="arabicPeriod"/>
            </a:pPr>
            <a:endParaRPr lang="en-US" sz="2000" dirty="0"/>
          </a:p>
          <a:p>
            <a:pPr marL="0" marR="0" indent="0" algn="l" defTabSz="931863" rtl="0" eaLnBrk="0" fontAlgn="base" latinLnBrk="0" hangingPunct="0">
              <a:lnSpc>
                <a:spcPct val="100000"/>
              </a:lnSpc>
              <a:spcBef>
                <a:spcPct val="30000"/>
              </a:spcBef>
              <a:spcAft>
                <a:spcPct val="0"/>
              </a:spcAft>
              <a:buClrTx/>
              <a:buSzTx/>
              <a:buFontTx/>
              <a:buNone/>
              <a:tabLst/>
              <a:defRPr/>
            </a:pPr>
            <a:endParaRPr lang="en-US" sz="12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7088D5E3-B0C4-244E-905F-C9848084E0A1}" type="slidenum">
              <a:rPr kumimoji="0" lang="en-US" sz="1200" b="0" i="0" u="none" strike="noStrike" kern="1200" cap="none" spc="0" normalizeH="0" baseline="0" noProof="0" smtClean="0">
                <a:ln>
                  <a:noFill/>
                </a:ln>
                <a:solidFill>
                  <a:prstClr val="black"/>
                </a:solidFill>
                <a:effectLst/>
                <a:uLnTx/>
                <a:uFillTx/>
                <a:latin typeface="Calibri" panose="020F0502020204030204"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Tree>
    <p:extLst>
      <p:ext uri="{BB962C8B-B14F-4D97-AF65-F5344CB8AC3E}">
        <p14:creationId xmlns:p14="http://schemas.microsoft.com/office/powerpoint/2010/main" val="19765832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309938" cy="1862138"/>
          </a:xfrm>
        </p:spPr>
      </p:sp>
      <p:sp>
        <p:nvSpPr>
          <p:cNvPr id="3" name="Notes Placeholder 2"/>
          <p:cNvSpPr>
            <a:spLocks noGrp="1"/>
          </p:cNvSpPr>
          <p:nvPr>
            <p:ph type="body" idx="1"/>
          </p:nvPr>
        </p:nvSpPr>
        <p:spPr>
          <a:xfrm>
            <a:off x="381000" y="2735004"/>
            <a:ext cx="6118952" cy="5924254"/>
          </a:xfrm>
        </p:spPr>
        <p:txBody>
          <a:bodyPr/>
          <a:lstStyle/>
          <a:p>
            <a:pPr marL="228600" indent="-228600">
              <a:buFont typeface="+mj-lt"/>
              <a:buAutoNum type="arabicPeriod"/>
            </a:pPr>
            <a:r>
              <a:rPr lang="en-US" dirty="0"/>
              <a:t>Learn</a:t>
            </a:r>
            <a:r>
              <a:rPr lang="en-US" baseline="0" dirty="0"/>
              <a:t> SQL - </a:t>
            </a:r>
            <a:r>
              <a:rPr lang="en-US" dirty="0"/>
              <a:t>http://www.w3schools.com/SQl/default.asp</a:t>
            </a:r>
          </a:p>
          <a:p>
            <a:pPr marL="228600" indent="-228600">
              <a:buFont typeface="+mj-lt"/>
              <a:buAutoNum type="arabicPeriod"/>
            </a:pPr>
            <a:r>
              <a:rPr lang="en-US" dirty="0"/>
              <a:t>Try R, with a great interface - http://tryr.codeschool.com/levels/1/challenges/22</a:t>
            </a:r>
          </a:p>
          <a:p>
            <a:pPr marL="228600" indent="-228600">
              <a:buFont typeface="+mj-lt"/>
              <a:buAutoNum type="arabicPeriod"/>
            </a:pPr>
            <a:r>
              <a:rPr lang="en-US" dirty="0"/>
              <a:t>R and Statistics Intro - https://www.youtube.com/watch?v=xb5P5xdcr2U&amp;feature=youtu.be&amp;a</a:t>
            </a:r>
          </a:p>
          <a:p>
            <a:pPr marL="228600" indent="-228600">
              <a:buFont typeface="+mj-lt"/>
              <a:buAutoNum type="arabicPeriod"/>
            </a:pPr>
            <a:r>
              <a:rPr lang="en-US" dirty="0"/>
              <a:t>R Online - http://www.tutorialspoint.com/r_terminal_online.php</a:t>
            </a:r>
          </a:p>
          <a:p>
            <a:pPr marL="228600" indent="-228600">
              <a:buFont typeface="+mj-lt"/>
              <a:buAutoNum type="arabicPeriod"/>
            </a:pPr>
            <a:r>
              <a:rPr lang="en-US" dirty="0"/>
              <a:t>Using R to explore data - http://www.analyticsvidhya.com/blog/2015/10/cheatsheet-11-steps-data-exploration-with-codes/</a:t>
            </a:r>
          </a:p>
          <a:p>
            <a:pPr marL="228600" indent="-228600">
              <a:buFont typeface="+mj-lt"/>
              <a:buAutoNum type="arabicPeriod"/>
            </a:pPr>
            <a:r>
              <a:rPr lang="en-US" dirty="0"/>
              <a:t>Quick R Intro - http://www.datasciencecentral.com/m/blogpost?id=6448529%3ABlogPost%3A112754</a:t>
            </a:r>
          </a:p>
          <a:p>
            <a:pPr marL="228600" indent="-228600">
              <a:buFont typeface="+mj-lt"/>
              <a:buAutoNum type="arabicPeriod"/>
            </a:pPr>
            <a:r>
              <a:rPr lang="en-US" dirty="0"/>
              <a:t>Creating a recommender engine in R – http://www.analyticbridge.com/profiles/blogs/build-basic-recommendation-engine-using-r</a:t>
            </a:r>
          </a:p>
          <a:p>
            <a:pPr marL="228600" indent="-228600">
              <a:buFont typeface="+mj-lt"/>
              <a:buAutoNum type="arabicPeriod"/>
            </a:pPr>
            <a:r>
              <a:rPr lang="en-US" dirty="0"/>
              <a:t>Visualizations cheat-sheet in R - http://www.datasciencecentral.com/forum/topics/cheat-sheet-data-visualization-with-r?groupUrl=tutorials</a:t>
            </a:r>
          </a:p>
          <a:p>
            <a:pPr marL="228600" indent="-228600">
              <a:buFont typeface="+mj-lt"/>
              <a:buAutoNum type="arabicPeriod"/>
            </a:pPr>
            <a:endParaRPr lang="en-US" dirty="0"/>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14573818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5268912" cy="2963863"/>
          </a:xfrm>
        </p:spPr>
      </p:sp>
      <p:sp>
        <p:nvSpPr>
          <p:cNvPr id="3" name="Notes Placeholder 2"/>
          <p:cNvSpPr>
            <a:spLocks noGrp="1"/>
          </p:cNvSpPr>
          <p:nvPr>
            <p:ph type="body" idx="1"/>
          </p:nvPr>
        </p:nvSpPr>
        <p:spPr>
          <a:xfrm>
            <a:off x="286860" y="3753395"/>
            <a:ext cx="6096000" cy="4136768"/>
          </a:xfrm>
        </p:spPr>
        <p:txBody>
          <a:bodyPr/>
          <a:lstStyle/>
          <a:p>
            <a:pPr marL="228600" indent="-228600">
              <a:buFont typeface="+mj-lt"/>
              <a:buAutoNum type="arabicPeriod"/>
            </a:pPr>
            <a:r>
              <a:rPr lang="en-US" dirty="0"/>
              <a:t>Basic Functions</a:t>
            </a:r>
          </a:p>
          <a:p>
            <a:pPr marL="228600" indent="-228600">
              <a:buFont typeface="+mj-lt"/>
              <a:buAutoNum type="arabicPeriod"/>
            </a:pPr>
            <a:r>
              <a:rPr lang="en-US" dirty="0"/>
              <a:t>Quantitative Analysis</a:t>
            </a:r>
          </a:p>
          <a:p>
            <a:pPr marL="228600" indent="-228600">
              <a:buFont typeface="+mj-lt"/>
              <a:buAutoNum type="arabicPeriod"/>
            </a:pPr>
            <a:r>
              <a:rPr lang="en-US" dirty="0"/>
              <a:t>Qualitative Analysis</a:t>
            </a:r>
          </a:p>
          <a:p>
            <a:pPr marL="228600" indent="-228600">
              <a:buFont typeface="+mj-lt"/>
              <a:buAutoNum type="arabicPeriod"/>
            </a:pPr>
            <a:r>
              <a:rPr lang="en-US" dirty="0"/>
              <a:t>Predictive Analytics</a:t>
            </a:r>
          </a:p>
          <a:p>
            <a:pPr marL="228600" indent="-228600">
              <a:buFont typeface="+mj-lt"/>
              <a:buAutoNum type="arabicPeriod"/>
            </a:pPr>
            <a:r>
              <a:rPr lang="en-US" dirty="0"/>
              <a:t>Creating your own functions</a:t>
            </a:r>
          </a:p>
          <a:p>
            <a:pPr marL="228600" indent="-228600">
              <a:buFont typeface="+mj-lt"/>
              <a:buAutoNum type="arabicPeriod"/>
            </a:pPr>
            <a:r>
              <a:rPr lang="en-US" dirty="0"/>
              <a:t>R Data Structures from Advanced R by Hadley Wickham - http://adv-r.had.co.nz/Data-structures.html</a:t>
            </a:r>
          </a:p>
          <a:p>
            <a:pPr marL="228600" indent="-228600">
              <a:buFont typeface="+mj-lt"/>
              <a:buAutoNum type="arabicPeriod"/>
            </a:pPr>
            <a:r>
              <a:rPr lang="en-US" dirty="0"/>
              <a:t>Factors - https://www.tutorialspoint.com/r/r_factors.htm</a:t>
            </a:r>
          </a:p>
          <a:p>
            <a:pPr marL="228600" indent="-228600">
              <a:buFont typeface="+mj-lt"/>
              <a:buAutoNum type="arabicPeriod"/>
            </a:pPr>
            <a:r>
              <a:rPr lang="en-US" dirty="0"/>
              <a:t>R Packages - http://www.dummies.com/programming/r/how-to-install-load-and-unload-packages-in-r/ and https://cran.r-project.org/doc/manuals/R-admin.html#Add_002don-packages</a:t>
            </a:r>
          </a:p>
          <a:p>
            <a:pPr marL="228600" indent="-228600">
              <a:buFont typeface="+mj-lt"/>
              <a:buAutoNum type="arabicPeriod"/>
            </a:pPr>
            <a:r>
              <a:rPr lang="en-US" dirty="0"/>
              <a:t>Book on Creating</a:t>
            </a:r>
            <a:r>
              <a:rPr lang="en-US" baseline="0" dirty="0"/>
              <a:t> your own R </a:t>
            </a:r>
            <a:r>
              <a:rPr lang="en-US" dirty="0"/>
              <a:t>Packages - http://r-pkgs.had.co.nz/</a:t>
            </a:r>
          </a:p>
          <a:p>
            <a:pPr marL="228600" indent="-228600">
              <a:buFont typeface="+mj-lt"/>
              <a:buAutoNum type="arabicPeriod"/>
            </a:pPr>
            <a:r>
              <a:rPr lang="en-US" dirty="0"/>
              <a:t>A useful set of R packages -https://support.rstudio.com/</a:t>
            </a:r>
            <a:r>
              <a:rPr lang="en-US" dirty="0" err="1"/>
              <a:t>hc</a:t>
            </a:r>
            <a:r>
              <a:rPr lang="en-US" dirty="0"/>
              <a:t>/</a:t>
            </a:r>
            <a:r>
              <a:rPr lang="en-US" dirty="0" err="1"/>
              <a:t>en</a:t>
            </a:r>
            <a:r>
              <a:rPr lang="en-US" dirty="0"/>
              <a:t>-us/articles/201057987-Quick-list-of-useful-R-packages</a:t>
            </a:r>
          </a:p>
          <a:p>
            <a:pPr marL="228600" indent="-228600">
              <a:buFont typeface="+mj-lt"/>
              <a:buAutoNum type="arabicPeriod"/>
            </a:pPr>
            <a:r>
              <a:rPr lang="en-US" dirty="0"/>
              <a:t>R Packages supported by Azure</a:t>
            </a:r>
            <a:r>
              <a:rPr lang="en-US" baseline="0" dirty="0"/>
              <a:t> Machine </a:t>
            </a:r>
            <a:r>
              <a:rPr lang="en-US" dirty="0"/>
              <a:t>Learning -https://msdn.microsoft.com/</a:t>
            </a:r>
            <a:r>
              <a:rPr lang="en-US" dirty="0" err="1"/>
              <a:t>en</a:t>
            </a:r>
            <a:r>
              <a:rPr lang="en-US" dirty="0"/>
              <a:t>-us/library/mt741980.aspx</a:t>
            </a:r>
            <a:endParaRPr lang="en-US" baseline="0" dirty="0"/>
          </a:p>
          <a:p>
            <a:pPr marL="228600" indent="-228600">
              <a:buFont typeface="+mj-lt"/>
              <a:buAutoNum type="arabicPeriod"/>
            </a:pPr>
            <a:r>
              <a:rPr lang="en-US" baseline="0" dirty="0"/>
              <a:t>R Package Management for SQL Server R </a:t>
            </a:r>
            <a:r>
              <a:rPr lang="en-US" dirty="0"/>
              <a:t>Services -https://msdn.microsoft.com/</a:t>
            </a:r>
            <a:r>
              <a:rPr lang="en-US" dirty="0" err="1"/>
              <a:t>en</a:t>
            </a:r>
            <a:r>
              <a:rPr lang="en-US" dirty="0"/>
              <a:t>-us/library/mt790486.aspx</a:t>
            </a:r>
            <a:endParaRPr lang="en-US" baseline="0" dirty="0"/>
          </a:p>
          <a:p>
            <a:pPr marL="228600" indent="-228600">
              <a:buFont typeface="+mj-lt"/>
              <a:buAutoNum type="arabicPeriod"/>
            </a:pPr>
            <a:r>
              <a:rPr lang="en-US" baseline="0" dirty="0"/>
              <a:t>Scaling R </a:t>
            </a:r>
            <a:r>
              <a:rPr lang="en-US" dirty="0"/>
              <a:t>Packages - https://msdn.microsoft.com/en-US/library/mt637368.aspx</a:t>
            </a:r>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17268621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106863" cy="2311400"/>
          </a:xfrm>
        </p:spPr>
      </p:sp>
      <p:sp>
        <p:nvSpPr>
          <p:cNvPr id="3" name="Notes Placeholder 2"/>
          <p:cNvSpPr>
            <a:spLocks noGrp="1"/>
          </p:cNvSpPr>
          <p:nvPr>
            <p:ph type="body" idx="1"/>
          </p:nvPr>
        </p:nvSpPr>
        <p:spPr>
          <a:xfrm>
            <a:off x="381000" y="3143985"/>
            <a:ext cx="6174036" cy="5541227"/>
          </a:xfrm>
        </p:spPr>
        <p:txBody>
          <a:bodyPr/>
          <a:lstStyle/>
          <a:p>
            <a:pPr marL="0" lvl="0" indent="0">
              <a:buFont typeface="+mj-lt"/>
              <a:buNone/>
              <a:defRPr/>
            </a:pPr>
            <a:r>
              <a:rPr lang="en-US" sz="1600" i="0" dirty="0"/>
              <a:t>In this lab you’ll start using the R language. We won’t focus on SQL Server R just yet, but instead do a few simple R commands to get used to what you can do in the language. </a:t>
            </a:r>
          </a:p>
          <a:p>
            <a:pPr marL="0" lvl="0" indent="0">
              <a:buFont typeface="+mj-lt"/>
              <a:buNone/>
              <a:defRPr/>
            </a:pPr>
            <a:endParaRPr lang="en-US" sz="1600" i="0" dirty="0"/>
          </a:p>
          <a:p>
            <a:pPr marL="342900" lvl="0" indent="-342900">
              <a:buFont typeface="+mj-lt"/>
              <a:buAutoNum type="arabicPeriod"/>
              <a:defRPr/>
            </a:pPr>
            <a:r>
              <a:rPr lang="en-US" sz="1600" i="0" dirty="0">
                <a:latin typeface="Times New Roman" panose="02020603050405020304" pitchFamily="18" charset="0"/>
                <a:cs typeface="Times New Roman" panose="02020603050405020304" pitchFamily="18" charset="0"/>
              </a:rPr>
              <a:t>TODO: Small R Tutorial</a:t>
            </a:r>
          </a:p>
          <a:p>
            <a:pPr marL="0" lvl="0" indent="0">
              <a:buFont typeface="+mj-lt"/>
              <a:buNone/>
              <a:defRPr/>
            </a:pPr>
            <a:endParaRPr lang="en-US" sz="1600" i="0" dirty="0"/>
          </a:p>
        </p:txBody>
      </p:sp>
      <p:sp>
        <p:nvSpPr>
          <p:cNvPr id="5" name="Slide Number Placeholder 4"/>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800" b="0" i="0" u="none" strike="noStrike" kern="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918228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dirty="0"/>
              <a:t>Video Introduction to R - https://mran.revolutionanalytics.com/documents/what-is-r/</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10612404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2792413" cy="1570038"/>
          </a:xfrm>
        </p:spPr>
      </p:sp>
      <p:sp>
        <p:nvSpPr>
          <p:cNvPr id="3" name="Notes Placeholder 2"/>
          <p:cNvSpPr>
            <a:spLocks noGrp="1"/>
          </p:cNvSpPr>
          <p:nvPr>
            <p:ph type="body" idx="1"/>
          </p:nvPr>
        </p:nvSpPr>
        <p:spPr/>
        <p:txBody>
          <a:bodyPr/>
          <a:lstStyle/>
          <a:p>
            <a:pPr marL="0" marR="0" indent="0" algn="l" defTabSz="931863" rtl="0" eaLnBrk="0" fontAlgn="base" latinLnBrk="0" hangingPunct="0">
              <a:lnSpc>
                <a:spcPct val="100000"/>
              </a:lnSpc>
              <a:spcBef>
                <a:spcPct val="30000"/>
              </a:spcBef>
              <a:spcAft>
                <a:spcPct val="0"/>
              </a:spcAft>
              <a:buClrTx/>
              <a:buSzTx/>
              <a:buFontTx/>
              <a:buNone/>
              <a:tabLst/>
              <a:defRPr/>
            </a:pPr>
            <a:r>
              <a:rPr lang="en-US" sz="12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TODO: Python overviews</a:t>
            </a:r>
          </a:p>
        </p:txBody>
      </p:sp>
      <p:sp>
        <p:nvSpPr>
          <p:cNvPr id="4" name="Slide Number Placeholder 3"/>
          <p:cNvSpPr>
            <a:spLocks noGrp="1"/>
          </p:cNvSpPr>
          <p:nvPr>
            <p:ph type="sldNum" sz="quarter" idx="10"/>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7088D5E3-B0C4-244E-905F-C9848084E0A1}" type="slidenum">
              <a:rPr kumimoji="0" lang="en-US" sz="1200" b="0" i="0" u="none" strike="noStrike" kern="1200" cap="none" spc="0" normalizeH="0" baseline="0" noProof="0" smtClean="0">
                <a:ln>
                  <a:noFill/>
                </a:ln>
                <a:solidFill>
                  <a:prstClr val="black"/>
                </a:solidFill>
                <a:effectLst/>
                <a:uLnTx/>
                <a:uFillTx/>
                <a:latin typeface="Calibri" panose="020F0502020204030204"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Tree>
    <p:extLst>
      <p:ext uri="{BB962C8B-B14F-4D97-AF65-F5344CB8AC3E}">
        <p14:creationId xmlns:p14="http://schemas.microsoft.com/office/powerpoint/2010/main" val="9748019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5268912" cy="2963863"/>
          </a:xfrm>
        </p:spPr>
      </p:sp>
      <p:sp>
        <p:nvSpPr>
          <p:cNvPr id="3" name="Notes Placeholder 2"/>
          <p:cNvSpPr>
            <a:spLocks noGrp="1"/>
          </p:cNvSpPr>
          <p:nvPr>
            <p:ph type="body" idx="1"/>
          </p:nvPr>
        </p:nvSpPr>
        <p:spPr>
          <a:xfrm>
            <a:off x="286860" y="3753395"/>
            <a:ext cx="6096000" cy="4136768"/>
          </a:xfrm>
        </p:spPr>
        <p:txBody>
          <a:bodyPr/>
          <a:lstStyle/>
          <a:p>
            <a:pPr marL="228600" indent="-228600">
              <a:buFont typeface="+mj-lt"/>
              <a:buAutoNum type="arabicPeriod"/>
            </a:pPr>
            <a:r>
              <a:rPr lang="en-US" dirty="0"/>
              <a:t>TODO: Primary Python Concepts</a:t>
            </a: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22102126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106863" cy="2311400"/>
          </a:xfrm>
        </p:spPr>
      </p:sp>
      <p:sp>
        <p:nvSpPr>
          <p:cNvPr id="3" name="Notes Placeholder 2"/>
          <p:cNvSpPr>
            <a:spLocks noGrp="1"/>
          </p:cNvSpPr>
          <p:nvPr>
            <p:ph type="body" idx="1"/>
          </p:nvPr>
        </p:nvSpPr>
        <p:spPr>
          <a:xfrm>
            <a:off x="381000" y="3143985"/>
            <a:ext cx="6174036" cy="5541227"/>
          </a:xfrm>
        </p:spPr>
        <p:txBody>
          <a:bodyPr/>
          <a:lstStyle/>
          <a:p>
            <a:pPr marL="0" lvl="0" indent="0">
              <a:buFont typeface="+mj-lt"/>
              <a:buNone/>
              <a:defRPr/>
            </a:pPr>
            <a:r>
              <a:rPr lang="en-US" sz="1600" i="0" dirty="0"/>
              <a:t>In this lab you’ll start using the Python Language. We’re making use of a “fork” of this site: https://www.learnpython.org/ so that we can run the lab offline. It’s recommended that you also take the course on that site. </a:t>
            </a:r>
          </a:p>
          <a:p>
            <a:pPr marL="0" lvl="0" indent="0">
              <a:buFont typeface="+mj-lt"/>
              <a:buNone/>
              <a:defRPr/>
            </a:pPr>
            <a:endParaRPr lang="en-US" sz="1600" i="0" dirty="0"/>
          </a:p>
          <a:p>
            <a:pPr marL="342900" lvl="0" indent="-342900">
              <a:buFont typeface="+mj-lt"/>
              <a:buAutoNum type="arabicPeriod"/>
              <a:defRPr/>
            </a:pPr>
            <a:r>
              <a:rPr lang="en-US" sz="1600" i="0" dirty="0">
                <a:latin typeface="Times New Roman" panose="02020603050405020304" pitchFamily="18" charset="0"/>
                <a:cs typeface="Times New Roman" panose="02020603050405020304" pitchFamily="18" charset="0"/>
              </a:rPr>
              <a:t>TODO: Small Python Tutorial</a:t>
            </a:r>
          </a:p>
          <a:p>
            <a:pPr marL="0" lvl="0" indent="0">
              <a:buFont typeface="+mj-lt"/>
              <a:buNone/>
              <a:defRPr/>
            </a:pPr>
            <a:endParaRPr lang="en-US" sz="1600" i="0" dirty="0"/>
          </a:p>
        </p:txBody>
      </p:sp>
      <p:sp>
        <p:nvSpPr>
          <p:cNvPr id="5" name="Slide Number Placeholder 4"/>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800" b="0" i="0" u="none" strike="noStrike" kern="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003833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66260"/>
            <a:ext cx="6096000" cy="4091940"/>
          </a:xfrm>
        </p:spPr>
        <p:txBody>
          <a:bodyPr/>
          <a:lstStyle/>
          <a:p>
            <a:r>
              <a:rPr lang="en-US" sz="2000" dirty="0"/>
              <a:t>The Instructor will show you where to get the assets for this course. </a:t>
            </a:r>
          </a:p>
          <a:p>
            <a:endParaRPr lang="en-US" sz="2000" dirty="0"/>
          </a:p>
          <a:p>
            <a:r>
              <a:rPr lang="en-US" sz="2000" dirty="0"/>
              <a:t>You can use a Virtual Machine, your local workstation, or a VM in Azure tom complete the labs. The installation and configuration information follows – this takes about 30 minutes total. </a:t>
            </a: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390659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0" indent="-228600">
              <a:buFont typeface="+mj-lt"/>
              <a:buAutoNum type="arabicPeriod"/>
            </a:pPr>
            <a:r>
              <a:rPr lang="en-US" dirty="0">
                <a:solidFill>
                  <a:prstClr val="black"/>
                </a:solidFill>
              </a:rPr>
              <a:t>This process largely follows the CRISP-DM model - http://www.sv-europe.com/crisp-dm-methodology/</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BD414F0-F277-4E0B-80A8-3A8C68434D4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22</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633758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Primary Documentation</a:t>
            </a:r>
            <a:r>
              <a:rPr lang="en-US" sz="1800" baseline="0" dirty="0"/>
              <a:t> and </a:t>
            </a:r>
            <a:r>
              <a:rPr lang="en-US" dirty="0"/>
              <a:t>training - https://docs.microsoft.com/en-us/sql/advanced-analytics/what-is-sql-server-machine-learning?view=sql-server-2017</a:t>
            </a:r>
          </a:p>
          <a:p>
            <a:pPr marL="228600" indent="-228600">
              <a:buFont typeface="+mj-lt"/>
              <a:buAutoNum type="arabicPeriod"/>
            </a:pPr>
            <a:r>
              <a:rPr lang="en-US" sz="1800" baseline="0" dirty="0"/>
              <a:t>Great set of </a:t>
            </a:r>
            <a:r>
              <a:rPr lang="en-US" dirty="0"/>
              <a:t>resources - https://www.r-bloggers.com/r-and-sql-server-articles/amp/ </a:t>
            </a:r>
            <a:endParaRPr lang="en-US" sz="1800"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30396084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2792413" cy="1570038"/>
          </a:xfrm>
        </p:spPr>
      </p:sp>
      <p:sp>
        <p:nvSpPr>
          <p:cNvPr id="3" name="Notes Placeholder 2"/>
          <p:cNvSpPr>
            <a:spLocks noGrp="1"/>
          </p:cNvSpPr>
          <p:nvPr>
            <p:ph type="body" idx="1"/>
          </p:nvPr>
        </p:nvSpPr>
        <p:spPr/>
        <p:txBody>
          <a:bodyPr/>
          <a:lstStyle/>
          <a:p>
            <a:pPr marL="228600" lvl="0" indent="-228600">
              <a:buFont typeface="+mj-lt"/>
              <a:buAutoNum type="arabicPeriod"/>
            </a:pPr>
            <a:r>
              <a:rPr lang="en-US" dirty="0">
                <a:solidFill>
                  <a:prstClr val="black"/>
                </a:solidFill>
              </a:rPr>
              <a:t>In Phase</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BD414F0-F277-4E0B-80A8-3A8C68434D4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24</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9205027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2792413" cy="1570038"/>
          </a:xfrm>
        </p:spPr>
      </p:sp>
      <p:sp>
        <p:nvSpPr>
          <p:cNvPr id="3" name="Notes Placeholder 2"/>
          <p:cNvSpPr>
            <a:spLocks noGrp="1"/>
          </p:cNvSpPr>
          <p:nvPr>
            <p:ph type="body" idx="1"/>
          </p:nvPr>
        </p:nvSpPr>
        <p:spPr/>
        <p:txBody>
          <a:bodyPr/>
          <a:lstStyle/>
          <a:p>
            <a:pPr marL="228600" lvl="0" indent="-228600">
              <a:buFont typeface="+mj-lt"/>
              <a:buAutoNum type="arabicPeriod"/>
            </a:pPr>
            <a:r>
              <a:rPr lang="en-US" dirty="0">
                <a:solidFill>
                  <a:prstClr val="black"/>
                </a:solidFill>
              </a:rPr>
              <a:t>In Phase</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BD414F0-F277-4E0B-80A8-3A8C68434D4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25</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153318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2792413" cy="1570038"/>
          </a:xfrm>
        </p:spPr>
      </p:sp>
      <p:sp>
        <p:nvSpPr>
          <p:cNvPr id="3" name="Notes Placeholder 2"/>
          <p:cNvSpPr>
            <a:spLocks noGrp="1"/>
          </p:cNvSpPr>
          <p:nvPr>
            <p:ph type="body" idx="1"/>
          </p:nvPr>
        </p:nvSpPr>
        <p:spPr/>
        <p:txBody>
          <a:bodyPr/>
          <a:lstStyle/>
          <a:p>
            <a:pPr marL="228600" lvl="0" indent="-228600">
              <a:buFont typeface="+mj-lt"/>
              <a:buAutoNum type="arabicPeriod"/>
            </a:pPr>
            <a:r>
              <a:rPr lang="en-US" dirty="0">
                <a:solidFill>
                  <a:prstClr val="black"/>
                </a:solidFill>
              </a:rPr>
              <a:t>In Phase</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BD414F0-F277-4E0B-80A8-3A8C68434D4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26</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32589267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2792413" cy="1570038"/>
          </a:xfrm>
        </p:spPr>
      </p:sp>
      <p:sp>
        <p:nvSpPr>
          <p:cNvPr id="3" name="Notes Placeholder 2"/>
          <p:cNvSpPr>
            <a:spLocks noGrp="1"/>
          </p:cNvSpPr>
          <p:nvPr>
            <p:ph type="body" idx="1"/>
          </p:nvPr>
        </p:nvSpPr>
        <p:spPr/>
        <p:txBody>
          <a:bodyPr/>
          <a:lstStyle/>
          <a:p>
            <a:pPr marL="228600" lvl="0" indent="-228600">
              <a:buFont typeface="+mj-lt"/>
              <a:buAutoNum type="arabicPeriod"/>
            </a:pPr>
            <a:r>
              <a:rPr lang="en-US" dirty="0">
                <a:solidFill>
                  <a:prstClr val="black"/>
                </a:solidFill>
              </a:rPr>
              <a:t>In Phase</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BD414F0-F277-4E0B-80A8-3A8C68434D4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27</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5634780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2792413" cy="1570038"/>
          </a:xfrm>
        </p:spPr>
      </p:sp>
      <p:sp>
        <p:nvSpPr>
          <p:cNvPr id="3" name="Notes Placeholder 2"/>
          <p:cNvSpPr>
            <a:spLocks noGrp="1"/>
          </p:cNvSpPr>
          <p:nvPr>
            <p:ph type="body" idx="1"/>
          </p:nvPr>
        </p:nvSpPr>
        <p:spPr/>
        <p:txBody>
          <a:bodyPr/>
          <a:lstStyle/>
          <a:p>
            <a:pPr marL="342900" indent="-342900">
              <a:buFont typeface="+mj-lt"/>
              <a:buAutoNum type="arabicPeriod"/>
            </a:pPr>
            <a:r>
              <a:rPr lang="en-US" dirty="0"/>
              <a:t>Setting up R Services - https://msdn.microsoft.com/en-us/library/mt696069.aspx </a:t>
            </a:r>
          </a:p>
          <a:p>
            <a:pPr marL="342900" indent="-342900">
              <a:buFont typeface="+mj-lt"/>
              <a:buAutoNum type="arabicPeriod"/>
            </a:pPr>
            <a:r>
              <a:rPr lang="en-US" dirty="0"/>
              <a:t>Features and Tasks - https://msdn.microsoft.com/en-us/library/mt590811.aspx </a:t>
            </a:r>
          </a:p>
          <a:p>
            <a:pPr marL="342900" indent="-342900">
              <a:buFont typeface="+mj-lt"/>
              <a:buAutoNum type="arabicPeriod"/>
            </a:pPr>
            <a:r>
              <a:rPr lang="en-US" dirty="0"/>
              <a:t>Differences in Features - https://msdn.microsoft.com/en-us/library/mt721284.aspx</a:t>
            </a:r>
          </a:p>
          <a:p>
            <a:pPr marL="342900" indent="-342900">
              <a:buFont typeface="+mj-lt"/>
              <a:buAutoNum type="arabicPeriod"/>
            </a:pPr>
            <a:r>
              <a:rPr lang="en-US" dirty="0"/>
              <a:t>Installing</a:t>
            </a:r>
            <a:r>
              <a:rPr lang="en-US" baseline="0" dirty="0"/>
              <a:t> on </a:t>
            </a:r>
            <a:r>
              <a:rPr lang="en-US" dirty="0"/>
              <a:t>VM’s - https://msdn.microsoft.com/en-us/library/mt748179.aspx </a:t>
            </a:r>
            <a:endParaRPr lang="en-US" baseline="0"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12727239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2792413" cy="1570038"/>
          </a:xfrm>
        </p:spPr>
      </p:sp>
      <p:sp>
        <p:nvSpPr>
          <p:cNvPr id="3" name="Notes Placeholder 2"/>
          <p:cNvSpPr>
            <a:spLocks noGrp="1"/>
          </p:cNvSpPr>
          <p:nvPr>
            <p:ph type="body" idx="1"/>
          </p:nvPr>
        </p:nvSpPr>
        <p:spPr/>
        <p:txBody>
          <a:bodyPr/>
          <a:lstStyle/>
          <a:p>
            <a:pPr marL="342900" indent="-342900">
              <a:buFont typeface="+mj-lt"/>
              <a:buAutoNum type="arabicPeriod"/>
            </a:pPr>
            <a:r>
              <a:rPr lang="en-US" dirty="0"/>
              <a:t>Components and Architecture - https://msdn.microsoft.com/en-us/library/mt709082.aspx  (with graphics)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Tree>
    <p:extLst>
      <p:ext uri="{BB962C8B-B14F-4D97-AF65-F5344CB8AC3E}">
        <p14:creationId xmlns:p14="http://schemas.microsoft.com/office/powerpoint/2010/main" val="393579239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2792413" cy="1570038"/>
          </a:xfrm>
        </p:spPr>
      </p:sp>
      <p:sp>
        <p:nvSpPr>
          <p:cNvPr id="3" name="Notes Placeholder 2"/>
          <p:cNvSpPr>
            <a:spLocks noGrp="1"/>
          </p:cNvSpPr>
          <p:nvPr>
            <p:ph type="body" idx="1"/>
          </p:nvPr>
        </p:nvSpPr>
        <p:spPr/>
        <p:txBody>
          <a:bodyPr/>
          <a:lstStyle/>
          <a:p>
            <a:pPr marL="342900" indent="-342900">
              <a:buFont typeface="+mj-lt"/>
              <a:buAutoNum type="arabicPeriod"/>
            </a:pPr>
            <a:r>
              <a:rPr lang="en-US" dirty="0"/>
              <a:t>Managing and monitoring R Solutions</a:t>
            </a:r>
            <a:r>
              <a:rPr lang="en-US" baseline="0" dirty="0"/>
              <a:t> for SQL </a:t>
            </a:r>
            <a:r>
              <a:rPr lang="en-US" dirty="0"/>
              <a:t>Server - https://msdn.microsoft.com/en-us/library/mt590866.aspx</a:t>
            </a:r>
            <a:endParaRPr lang="en-US" baseline="0" dirty="0"/>
          </a:p>
          <a:p>
            <a:pPr marL="342900" indent="-342900">
              <a:buFont typeface="+mj-lt"/>
              <a:buAutoNum type="arabicPeriod"/>
            </a:pPr>
            <a:r>
              <a:rPr lang="en-US" baseline="0" dirty="0"/>
              <a:t>Upgrade and </a:t>
            </a:r>
            <a:r>
              <a:rPr lang="en-US" dirty="0"/>
              <a:t>Installation - https://msdn.microsoft.com/en-us/library/mt653951.aspx</a:t>
            </a:r>
            <a:endParaRPr lang="en-US" baseline="0" dirty="0"/>
          </a:p>
          <a:p>
            <a:pPr marL="342900" indent="-342900">
              <a:buFont typeface="+mj-lt"/>
              <a:buAutoNum type="arabicPeriod"/>
            </a:pPr>
            <a:r>
              <a:rPr lang="en-US" dirty="0"/>
              <a:t>Considerations - https://msdn.microsoft.com/en-us/library/mt590540.aspx </a:t>
            </a:r>
            <a:endParaRPr lang="en-US" baseline="0" dirty="0"/>
          </a:p>
          <a:p>
            <a:pPr marL="342900" indent="-342900">
              <a:buFont typeface="+mj-lt"/>
              <a:buAutoNum type="arabicPeriod"/>
            </a:pP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35301530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2792413" cy="1570038"/>
          </a:xfrm>
        </p:spPr>
      </p:sp>
      <p:sp>
        <p:nvSpPr>
          <p:cNvPr id="3" name="Notes Placeholder 2"/>
          <p:cNvSpPr>
            <a:spLocks noGrp="1"/>
          </p:cNvSpPr>
          <p:nvPr>
            <p:ph type="body" idx="1"/>
          </p:nvPr>
        </p:nvSpPr>
        <p:spPr/>
        <p:txBody>
          <a:bodyPr/>
          <a:lstStyle/>
          <a:p>
            <a:pPr marL="228600" lvl="0" indent="-228600">
              <a:buFont typeface="+mj-lt"/>
              <a:buAutoNum type="arabicPeriod"/>
            </a:pPr>
            <a:r>
              <a:rPr lang="en-US" dirty="0">
                <a:solidFill>
                  <a:prstClr val="black"/>
                </a:solidFill>
              </a:rPr>
              <a:t>In Phase</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BD414F0-F277-4E0B-80A8-3A8C68434D4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31</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7207824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106863" cy="2311400"/>
          </a:xfrm>
        </p:spPr>
      </p:sp>
      <p:sp>
        <p:nvSpPr>
          <p:cNvPr id="3" name="Notes Placeholder 2"/>
          <p:cNvSpPr>
            <a:spLocks noGrp="1"/>
          </p:cNvSpPr>
          <p:nvPr>
            <p:ph type="body" idx="1"/>
          </p:nvPr>
        </p:nvSpPr>
        <p:spPr>
          <a:xfrm>
            <a:off x="381000" y="3143985"/>
            <a:ext cx="6174036" cy="5541227"/>
          </a:xfrm>
        </p:spPr>
        <p:txBody>
          <a:bodyPr/>
          <a:lstStyle/>
          <a:p>
            <a:pPr marL="0" lvl="0" indent="0">
              <a:buFont typeface="+mj-lt"/>
              <a:buNone/>
              <a:defRPr/>
            </a:pPr>
            <a:r>
              <a:rPr lang="en-US" sz="1600" i="0" dirty="0"/>
              <a:t>In this lab we’ll get your system ready for the course. Note that you can follow these instructions for a production system as well, but you should read and understand your organization’s requirements prior to doing that. </a:t>
            </a:r>
          </a:p>
          <a:p>
            <a:pPr marL="0" lvl="0" indent="0">
              <a:buFont typeface="+mj-lt"/>
              <a:buNone/>
              <a:defRPr/>
            </a:pPr>
            <a:endParaRPr lang="en-US" sz="1600" i="0" dirty="0"/>
          </a:p>
          <a:p>
            <a:pPr marL="0" lvl="0" indent="0">
              <a:buFont typeface="+mj-lt"/>
              <a:buNone/>
              <a:defRPr/>
            </a:pPr>
            <a:r>
              <a:rPr lang="en-US" sz="1600" i="0" dirty="0"/>
              <a:t>You can use Windows Azure to set up a Virtual Machine with SQL Server already installed and licensed. More here: https://mva.microsoft.com/en-us/training-courses/sql-server-in-azure-virtual-machines-developer-jump-start-14240#! </a:t>
            </a:r>
          </a:p>
          <a:p>
            <a:pPr marL="0" lvl="0" indent="0">
              <a:buFont typeface="+mj-lt"/>
              <a:buNone/>
              <a:defRPr/>
            </a:pPr>
            <a:endParaRPr lang="en-US" sz="1600" i="0" dirty="0"/>
          </a:p>
          <a:p>
            <a:pPr marL="342900" lvl="0" indent="-342900">
              <a:buFont typeface="+mj-lt"/>
              <a:buAutoNum type="arabicPeriod"/>
              <a:defRPr/>
            </a:pPr>
            <a:r>
              <a:rPr lang="en-US" sz="1600" i="0" dirty="0"/>
              <a:t>If you have not installed SQL Server 2017 on your system, click </a:t>
            </a:r>
            <a:r>
              <a:rPr lang="en-US" sz="1600" i="1" dirty="0">
                <a:solidFill>
                  <a:srgbClr val="0070C0"/>
                </a:solidFill>
              </a:rPr>
              <a:t>https://www.microsoft.com/en-us/evalcenter/evaluate-sql-server-2017-ctp/</a:t>
            </a:r>
            <a:r>
              <a:rPr lang="en-US" sz="1600" i="0" dirty="0"/>
              <a:t>  to download it.</a:t>
            </a:r>
          </a:p>
          <a:p>
            <a:pPr marL="342900" lvl="0" indent="-342900">
              <a:buFont typeface="+mj-lt"/>
              <a:buAutoNum type="arabicPeriod"/>
              <a:defRPr/>
            </a:pPr>
            <a:r>
              <a:rPr lang="en-US" sz="1600" i="0" dirty="0"/>
              <a:t>Run the </a:t>
            </a:r>
            <a:r>
              <a:rPr lang="en-US" sz="1600" b="1" i="0" dirty="0"/>
              <a:t>setup </a:t>
            </a:r>
            <a:r>
              <a:rPr lang="en-US" sz="1600" i="0" dirty="0"/>
              <a:t>program to start the SQL Installer</a:t>
            </a:r>
          </a:p>
          <a:p>
            <a:pPr marL="342900" lvl="0" indent="-342900">
              <a:buFont typeface="+mj-lt"/>
              <a:buAutoNum type="arabicPeriod"/>
              <a:defRPr/>
            </a:pPr>
            <a:r>
              <a:rPr lang="en-US" sz="1600" i="0" dirty="0"/>
              <a:t>Click </a:t>
            </a:r>
            <a:r>
              <a:rPr lang="en-US" sz="1600" b="1" i="0" dirty="0"/>
              <a:t>Accept </a:t>
            </a:r>
            <a:r>
              <a:rPr lang="en-US" sz="1600" i="0" dirty="0"/>
              <a:t>&gt; after you have read the license terms</a:t>
            </a:r>
          </a:p>
          <a:p>
            <a:pPr marL="342900" lvl="0" indent="-342900">
              <a:buFont typeface="+mj-lt"/>
              <a:buAutoNum type="arabicPeriod"/>
              <a:defRPr/>
            </a:pPr>
            <a:r>
              <a:rPr lang="en-US" sz="1600" i="0" dirty="0"/>
              <a:t>On the </a:t>
            </a:r>
            <a:r>
              <a:rPr lang="en-US" sz="1600" b="1" i="0" dirty="0"/>
              <a:t>Feature Selection</a:t>
            </a:r>
            <a:r>
              <a:rPr lang="en-US" sz="1600" i="0" dirty="0"/>
              <a:t> page, select: </a:t>
            </a:r>
            <a:r>
              <a:rPr lang="en-US" sz="1600" b="1" i="0" dirty="0"/>
              <a:t>Machine Learning Services (In-Database)</a:t>
            </a:r>
            <a:r>
              <a:rPr lang="en-US" sz="1600" i="0" dirty="0"/>
              <a:t> for SQL Server 2017</a:t>
            </a:r>
          </a:p>
          <a:p>
            <a:pPr marL="342900" lvl="0" indent="-342900">
              <a:buFont typeface="+mj-lt"/>
              <a:buAutoNum type="arabicPeriod"/>
              <a:defRPr/>
            </a:pPr>
            <a:r>
              <a:rPr lang="en-US" sz="1600" i="0" dirty="0"/>
              <a:t>Choose both </a:t>
            </a:r>
            <a:r>
              <a:rPr lang="en-US" sz="1600" b="1" i="0" dirty="0"/>
              <a:t>R </a:t>
            </a:r>
            <a:r>
              <a:rPr lang="en-US" sz="1600" i="0" dirty="0"/>
              <a:t>and </a:t>
            </a:r>
            <a:r>
              <a:rPr lang="en-US" sz="1600" b="1" i="0" dirty="0"/>
              <a:t>Python</a:t>
            </a:r>
          </a:p>
          <a:p>
            <a:pPr marL="342900" lvl="0" indent="-342900">
              <a:buFont typeface="+mj-lt"/>
              <a:buAutoNum type="arabicPeriod"/>
              <a:defRPr/>
            </a:pPr>
            <a:r>
              <a:rPr lang="en-US" sz="1600" i="0" dirty="0"/>
              <a:t>On the page, </a:t>
            </a:r>
            <a:r>
              <a:rPr lang="en-US" sz="1600" b="1" i="0" dirty="0"/>
              <a:t>Consent to Install Microsoft R Open </a:t>
            </a:r>
            <a:r>
              <a:rPr lang="en-US" sz="1600" i="0" dirty="0"/>
              <a:t>&gt;, click </a:t>
            </a:r>
            <a:r>
              <a:rPr lang="en-US" sz="1600" b="1" i="0" dirty="0"/>
              <a:t>Accept</a:t>
            </a:r>
            <a:r>
              <a:rPr lang="en-US" sz="1600" i="0" dirty="0"/>
              <a:t>.</a:t>
            </a:r>
          </a:p>
          <a:p>
            <a:pPr marL="342900" lvl="0" indent="-342900">
              <a:buFont typeface="+mj-lt"/>
              <a:buAutoNum type="arabicPeriod"/>
              <a:defRPr/>
            </a:pPr>
            <a:r>
              <a:rPr lang="en-US" sz="1600" i="0" dirty="0"/>
              <a:t>On the page, </a:t>
            </a:r>
            <a:r>
              <a:rPr lang="en-US" sz="1600" b="1" i="0" dirty="0"/>
              <a:t>Consent to Python</a:t>
            </a:r>
            <a:r>
              <a:rPr lang="en-US" sz="1600" i="0" dirty="0"/>
              <a:t> &gt;, click </a:t>
            </a:r>
            <a:r>
              <a:rPr lang="en-US" sz="1600" b="1" i="0" dirty="0"/>
              <a:t>Accept</a:t>
            </a:r>
            <a:r>
              <a:rPr lang="en-US" sz="1600" i="0" dirty="0"/>
              <a:t>.</a:t>
            </a:r>
          </a:p>
          <a:p>
            <a:pPr marL="342900" lvl="0" indent="-342900">
              <a:buFont typeface="+mj-lt"/>
              <a:buAutoNum type="arabicPeriod"/>
              <a:defRPr/>
            </a:pPr>
            <a:r>
              <a:rPr lang="en-US" sz="1600" i="0" dirty="0"/>
              <a:t>Click </a:t>
            </a:r>
            <a:r>
              <a:rPr lang="en-US" sz="1600" b="1" i="0" dirty="0"/>
              <a:t>Install </a:t>
            </a:r>
            <a:r>
              <a:rPr lang="en-US" sz="1600" i="0" dirty="0"/>
              <a:t>to proceed with the installation</a:t>
            </a:r>
          </a:p>
          <a:p>
            <a:pPr marL="342900" lvl="0" indent="-342900">
              <a:buFont typeface="+mj-lt"/>
              <a:buAutoNum type="arabicPeriod"/>
              <a:defRPr/>
            </a:pPr>
            <a:r>
              <a:rPr lang="en-US" sz="1600" dirty="0"/>
              <a:t>Download and install SQL Server Management studio: </a:t>
            </a:r>
            <a:r>
              <a:rPr lang="en-US" sz="1600" i="1" dirty="0"/>
              <a:t>https://msdn.microsoft.com/en-us/library/mt238290.aspx </a:t>
            </a:r>
          </a:p>
          <a:p>
            <a:pPr marL="342900" lvl="0" indent="-342900">
              <a:buFont typeface="+mj-lt"/>
              <a:buAutoNum type="arabicPeriod"/>
              <a:defRPr/>
            </a:pPr>
            <a:r>
              <a:rPr lang="en-US" sz="1600" i="0" dirty="0"/>
              <a:t>Next, Run SSMS, connect to your server, and open a new query window. </a:t>
            </a:r>
          </a:p>
          <a:p>
            <a:pPr marL="342900" lvl="0" indent="-342900">
              <a:buFont typeface="+mj-lt"/>
              <a:buAutoNum type="arabicPeriod"/>
              <a:defRPr/>
            </a:pPr>
            <a:r>
              <a:rPr lang="en-US" sz="1600" i="0" dirty="0"/>
              <a:t>Then execute the following statements to enable your instance to run scripts in SQL Server.</a:t>
            </a:r>
          </a:p>
          <a:p>
            <a:pPr marL="560162" lvl="1" indent="-342900">
              <a:buFont typeface="+mj-lt"/>
              <a:buAutoNum type="arabicPeriod"/>
              <a:defRPr/>
            </a:pPr>
            <a:r>
              <a:rPr lang="en-US" sz="1600" i="0" dirty="0">
                <a:latin typeface="Times New Roman" panose="02020603050405020304" pitchFamily="18" charset="0"/>
                <a:cs typeface="Times New Roman" panose="02020603050405020304" pitchFamily="18" charset="0"/>
              </a:rPr>
              <a:t>EXEC </a:t>
            </a:r>
            <a:r>
              <a:rPr lang="en-US" sz="1600" i="0" dirty="0" err="1">
                <a:latin typeface="Times New Roman" panose="02020603050405020304" pitchFamily="18" charset="0"/>
                <a:cs typeface="Times New Roman" panose="02020603050405020304" pitchFamily="18" charset="0"/>
              </a:rPr>
              <a:t>sp_configure</a:t>
            </a:r>
            <a:r>
              <a:rPr lang="en-US" sz="1600" i="0" dirty="0">
                <a:latin typeface="Times New Roman" panose="02020603050405020304" pitchFamily="18" charset="0"/>
                <a:cs typeface="Times New Roman" panose="02020603050405020304" pitchFamily="18" charset="0"/>
              </a:rPr>
              <a:t> 'external scripts enabled', 1;</a:t>
            </a:r>
          </a:p>
          <a:p>
            <a:pPr marL="560162" lvl="1" indent="-342900">
              <a:buFont typeface="+mj-lt"/>
              <a:buAutoNum type="arabicPeriod"/>
              <a:defRPr/>
            </a:pPr>
            <a:r>
              <a:rPr lang="en-US" sz="1600" i="0" dirty="0">
                <a:latin typeface="Times New Roman" panose="02020603050405020304" pitchFamily="18" charset="0"/>
                <a:cs typeface="Times New Roman" panose="02020603050405020304" pitchFamily="18" charset="0"/>
              </a:rPr>
              <a:t>RECONFIGURE WITH OVERRIDE</a:t>
            </a:r>
          </a:p>
          <a:p>
            <a:pPr marL="0" lvl="0" indent="0">
              <a:buFont typeface="+mj-lt"/>
              <a:buNone/>
              <a:defRPr/>
            </a:pPr>
            <a:endParaRPr lang="en-US" sz="1600" i="0" dirty="0"/>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33568369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2792413" cy="1570038"/>
          </a:xfrm>
        </p:spPr>
      </p:sp>
      <p:sp>
        <p:nvSpPr>
          <p:cNvPr id="3" name="Notes Placeholder 2"/>
          <p:cNvSpPr>
            <a:spLocks noGrp="1"/>
          </p:cNvSpPr>
          <p:nvPr>
            <p:ph type="body" idx="1"/>
          </p:nvPr>
        </p:nvSpPr>
        <p:spPr/>
        <p:txBody>
          <a:bodyPr/>
          <a:lstStyle/>
          <a:p>
            <a:pPr marL="342900" indent="-342900">
              <a:buFont typeface="+mj-lt"/>
              <a:buAutoNum type="arabicPeriod"/>
            </a:pPr>
            <a:r>
              <a:rPr lang="en-US" dirty="0"/>
              <a:t>Extended Events for SQL Server R Services - https://msdn.microsoft.com/en-us/library/mt628054.aspx</a:t>
            </a:r>
          </a:p>
        </p:txBody>
      </p:sp>
      <p:sp>
        <p:nvSpPr>
          <p:cNvPr id="4" name="Slide Number Placeholder 3"/>
          <p:cNvSpPr>
            <a:spLocks noGrp="1"/>
          </p:cNvSpPr>
          <p:nvPr>
            <p:ph type="sldNum" sz="quarter" idx="10"/>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190852640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2792413" cy="1570038"/>
          </a:xfrm>
        </p:spPr>
      </p:sp>
      <p:sp>
        <p:nvSpPr>
          <p:cNvPr id="3" name="Notes Placeholder 2"/>
          <p:cNvSpPr>
            <a:spLocks noGrp="1"/>
          </p:cNvSpPr>
          <p:nvPr>
            <p:ph type="body" idx="1"/>
          </p:nvPr>
        </p:nvSpPr>
        <p:spPr/>
        <p:txBody>
          <a:bodyPr/>
          <a:lstStyle/>
          <a:p>
            <a:pPr marL="342900" indent="-342900">
              <a:buFont typeface="+mj-lt"/>
              <a:buAutoNum type="arabicPeriod"/>
            </a:pPr>
            <a:r>
              <a:rPr lang="en-US" dirty="0"/>
              <a:t>Security Overview - https://msdn.microsoft.com/en-us/library/mt709078.aspx</a:t>
            </a:r>
          </a:p>
        </p:txBody>
      </p:sp>
      <p:sp>
        <p:nvSpPr>
          <p:cNvPr id="4" name="Slide Number Placeholder 3"/>
          <p:cNvSpPr>
            <a:spLocks noGrp="1"/>
          </p:cNvSpPr>
          <p:nvPr>
            <p:ph type="sldNum" sz="quarter" idx="10"/>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35173232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2792413" cy="1570038"/>
          </a:xfrm>
        </p:spPr>
      </p:sp>
      <p:sp>
        <p:nvSpPr>
          <p:cNvPr id="3" name="Notes Placeholder 2"/>
          <p:cNvSpPr>
            <a:spLocks noGrp="1"/>
          </p:cNvSpPr>
          <p:nvPr>
            <p:ph type="body" idx="1"/>
          </p:nvPr>
        </p:nvSpPr>
        <p:spPr/>
        <p:txBody>
          <a:bodyPr/>
          <a:lstStyle/>
          <a:p>
            <a:pPr marL="342900" indent="-342900">
              <a:buFont typeface="+mj-lt"/>
              <a:buAutoNum type="arabicPeriod"/>
            </a:pPr>
            <a:r>
              <a:rPr lang="en-US" dirty="0"/>
              <a:t>Complete introduction - https://msdn.microsoft.com/en-us/microsoft-r/microsoft-r-getting-started </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Optional - h</a:t>
            </a:r>
            <a:r>
              <a:rPr lang="en-US" sz="1800" u="sng" kern="1200" dirty="0">
                <a:solidFill>
                  <a:schemeClr val="tx1"/>
                </a:solidFill>
                <a:effectLst/>
                <a:latin typeface="Segoe UI Light" pitchFamily="34" charset="0"/>
                <a:ea typeface="+mn-ea"/>
                <a:cs typeface="+mn-cs"/>
              </a:rPr>
              <a:t>ttps://</a:t>
            </a:r>
            <a:r>
              <a:rPr lang="en-US" sz="1800" kern="1200" dirty="0">
                <a:solidFill>
                  <a:schemeClr val="tx1"/>
                </a:solidFill>
                <a:effectLst/>
                <a:latin typeface="Segoe UI Light" pitchFamily="34" charset="0"/>
                <a:ea typeface="+mn-ea"/>
                <a:cs typeface="+mn-cs"/>
              </a:rPr>
              <a:t>docs.microsoft.com/en-us/sql/advanced-analytics/tutorials/sqldev-in-database-advanced-analytics-for-sql-developers </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Optional - h</a:t>
            </a:r>
            <a:r>
              <a:rPr lang="en-US" sz="1800" kern="1200" baseline="0" dirty="0">
                <a:solidFill>
                  <a:schemeClr val="tx1"/>
                </a:solidFill>
                <a:latin typeface="Segoe UI Light" pitchFamily="34" charset="0"/>
                <a:ea typeface="+mn-ea"/>
                <a:cs typeface="+mn-cs"/>
              </a:rPr>
              <a:t>ttps://docs.microsoft.com/en-us/sql/advanced-analytics/tutorials/walkthrough-data-science-end-to-end-walkthrough  </a:t>
            </a:r>
            <a:endParaRPr lang="en-US" sz="1800" kern="1200" dirty="0">
              <a:solidFill>
                <a:schemeClr val="tx1"/>
              </a:solidFill>
              <a:latin typeface="Segoe UI Light" pitchFamily="34" charset="0"/>
              <a:ea typeface="+mn-ea"/>
              <a:cs typeface="+mn-cs"/>
            </a:endParaRPr>
          </a:p>
          <a:p>
            <a:pPr marL="228600" lvl="0" indent="-228600">
              <a:buFont typeface="+mj-lt"/>
              <a:buAutoNum type="arabicPeriod"/>
              <a:defRPr/>
            </a:pPr>
            <a:r>
              <a:rPr lang="en-US" dirty="0"/>
              <a:t>Optional -https://gallery.cortanaintelligence.com/Tutorial/Predictive-Maintenance-Template-with-SQL-Server-R-Services-1</a:t>
            </a:r>
            <a:endParaRPr lang="en-US" sz="1800" kern="1200" baseline="0" dirty="0">
              <a:solidFill>
                <a:schemeClr val="tx1"/>
              </a:solidFill>
              <a:latin typeface="Segoe UI Light" pitchFamily="34" charset="0"/>
              <a:ea typeface="+mn-ea"/>
              <a:cs typeface="+mn-cs"/>
            </a:endParaRPr>
          </a:p>
          <a:p>
            <a:endParaRPr lang="en-US" sz="1800"/>
          </a:p>
          <a:p>
            <a:r>
              <a:rPr lang="en-US" sz="1800"/>
              <a:t>More </a:t>
            </a:r>
            <a:r>
              <a:rPr lang="en-US" sz="1800" dirty="0"/>
              <a:t>resources: </a:t>
            </a:r>
          </a:p>
          <a:p>
            <a:r>
              <a:rPr lang="en-US" sz="1800" dirty="0">
                <a:hlinkClick r:id="rId3"/>
              </a:rPr>
              <a:t>https://msdn.microsoft.com/en-us/microsoft-r/microsoft-r-more-resources</a:t>
            </a:r>
            <a:r>
              <a:rPr lang="en-US" sz="1800" dirty="0"/>
              <a:t>  </a:t>
            </a:r>
          </a:p>
          <a:p>
            <a:pPr rtl="0" eaLnBrk="1" fontAlgn="auto" latinLnBrk="0" hangingPunct="1"/>
            <a:r>
              <a:rPr lang="en-US" sz="1800" b="0" i="0" u="none" strike="noStrike" kern="1200" dirty="0">
                <a:solidFill>
                  <a:schemeClr val="tx1"/>
                </a:solidFill>
                <a:effectLst/>
                <a:latin typeface="Segoe UI Light" pitchFamily="34" charset="0"/>
                <a:ea typeface="+mn-ea"/>
                <a:cs typeface="+mn-cs"/>
                <a:hlinkClick r:id="rId4"/>
              </a:rPr>
              <a:t>Revolutions Blog</a:t>
            </a:r>
            <a:endParaRPr lang="en-US" sz="18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800" b="0" i="0" u="none" strike="noStrike" kern="1200" dirty="0">
                <a:solidFill>
                  <a:schemeClr val="tx1"/>
                </a:solidFill>
                <a:effectLst/>
                <a:latin typeface="Segoe UI Light" pitchFamily="34" charset="0"/>
                <a:ea typeface="+mn-ea"/>
                <a:cs typeface="+mn-cs"/>
              </a:rPr>
              <a:t>Microsoft R and SQL Server - h</a:t>
            </a:r>
            <a:r>
              <a:rPr lang="en-US" sz="1800" b="0" i="0" u="none" strike="noStrike" kern="1200" dirty="0">
                <a:solidFill>
                  <a:schemeClr val="tx1"/>
                </a:solidFill>
                <a:effectLst/>
                <a:latin typeface="Segoe UI Light" pitchFamily="34" charset="0"/>
                <a:ea typeface="+mn-ea"/>
                <a:cs typeface="+mn-cs"/>
                <a:hlinkClick r:id="rId5"/>
              </a:rPr>
              <a:t>ttps://www.r-bloggers.com/r-and-sql-server-articles/amp/</a:t>
            </a:r>
            <a:r>
              <a:rPr lang="en-US" sz="1800" b="0" i="0" u="none" strike="noStrike" kern="1200" dirty="0">
                <a:solidFill>
                  <a:schemeClr val="tx1"/>
                </a:solidFill>
                <a:effectLst/>
                <a:latin typeface="Segoe UI Light" pitchFamily="34" charset="0"/>
                <a:ea typeface="+mn-ea"/>
                <a:cs typeface="+mn-cs"/>
              </a:rPr>
              <a:t>  </a:t>
            </a:r>
          </a:p>
          <a:p>
            <a:pPr rtl="0" eaLnBrk="1" fontAlgn="auto" latinLnBrk="0" hangingPunct="1"/>
            <a:r>
              <a:rPr lang="en-US" sz="1800" b="0" i="0" u="none" strike="noStrike" kern="1200" dirty="0">
                <a:solidFill>
                  <a:schemeClr val="tx1"/>
                </a:solidFill>
                <a:effectLst/>
                <a:latin typeface="Segoe UI Light" pitchFamily="34" charset="0"/>
                <a:ea typeface="+mn-ea"/>
                <a:cs typeface="+mn-cs"/>
                <a:hlinkClick r:id="rId6"/>
              </a:rPr>
              <a:t>Blog:  Joseph</a:t>
            </a:r>
            <a:r>
              <a:rPr lang="en-US" sz="1800" b="0" i="0" u="none" strike="noStrike" kern="1200" baseline="0" dirty="0">
                <a:solidFill>
                  <a:schemeClr val="tx1"/>
                </a:solidFill>
                <a:effectLst/>
                <a:latin typeface="Segoe UI Light" pitchFamily="34" charset="0"/>
                <a:ea typeface="+mn-ea"/>
                <a:cs typeface="+mn-cs"/>
                <a:hlinkClick r:id="rId6"/>
              </a:rPr>
              <a:t> Sirosh, “Making R the Enterprise Standard…”</a:t>
            </a:r>
            <a:endParaRPr lang="en-US" sz="18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800" b="0" i="0" u="none" strike="noStrike" kern="1200" dirty="0">
                <a:solidFill>
                  <a:schemeClr val="tx1"/>
                </a:solidFill>
                <a:effectLst/>
                <a:latin typeface="Segoe UI Light" pitchFamily="34" charset="0"/>
                <a:ea typeface="+mn-ea"/>
                <a:cs typeface="+mn-cs"/>
                <a:hlinkClick r:id="rId7"/>
              </a:rPr>
              <a:t>Getting</a:t>
            </a:r>
            <a:r>
              <a:rPr lang="en-US" sz="1800" b="0" i="0" u="none" strike="noStrike" kern="1200" baseline="0" dirty="0">
                <a:solidFill>
                  <a:schemeClr val="tx1"/>
                </a:solidFill>
                <a:effectLst/>
                <a:latin typeface="Segoe UI Light" pitchFamily="34" charset="0"/>
                <a:ea typeface="+mn-ea"/>
                <a:cs typeface="+mn-cs"/>
                <a:hlinkClick r:id="rId7"/>
              </a:rPr>
              <a:t> Started with Microsoft R</a:t>
            </a:r>
            <a:endParaRPr lang="en-US" sz="18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800" b="0" i="0" u="none" strike="noStrike" kern="1200" dirty="0">
                <a:solidFill>
                  <a:schemeClr val="tx1"/>
                </a:solidFill>
                <a:effectLst/>
                <a:latin typeface="Segoe UI Light" pitchFamily="34" charset="0"/>
                <a:ea typeface="+mn-ea"/>
                <a:cs typeface="+mn-cs"/>
                <a:hlinkClick r:id="rId8"/>
              </a:rPr>
              <a:t>Diving In.. Data Analysis</a:t>
            </a:r>
            <a:r>
              <a:rPr lang="en-US" sz="1800" b="0" i="0" u="none" strike="noStrike" kern="1200" baseline="0" dirty="0">
                <a:solidFill>
                  <a:schemeClr val="tx1"/>
                </a:solidFill>
                <a:effectLst/>
                <a:latin typeface="Segoe UI Light" pitchFamily="34" charset="0"/>
                <a:ea typeface="+mn-ea"/>
                <a:cs typeface="+mn-cs"/>
                <a:hlinkClick r:id="rId8"/>
              </a:rPr>
              <a:t> in Microsoft R</a:t>
            </a:r>
            <a:endParaRPr lang="en-US" sz="18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800" b="0" i="0" u="none" strike="noStrike" kern="1200" dirty="0">
                <a:solidFill>
                  <a:schemeClr val="tx1"/>
                </a:solidFill>
                <a:effectLst/>
                <a:latin typeface="Segoe UI Light" pitchFamily="34" charset="0"/>
                <a:ea typeface="+mn-ea"/>
                <a:cs typeface="+mn-cs"/>
                <a:hlinkClick r:id="rId9"/>
              </a:rPr>
              <a:t>R Server Technology – Video</a:t>
            </a:r>
            <a:endParaRPr lang="en-US" sz="18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800" b="0" i="0" u="none" strike="noStrike" kern="1200" dirty="0">
                <a:solidFill>
                  <a:schemeClr val="tx1"/>
                </a:solidFill>
                <a:effectLst/>
                <a:latin typeface="Segoe UI Light" pitchFamily="34" charset="0"/>
                <a:ea typeface="+mn-ea"/>
                <a:cs typeface="+mn-cs"/>
                <a:hlinkClick r:id="rId10"/>
              </a:rPr>
              <a:t>R Tools for Visual Studio Sneak Peek</a:t>
            </a:r>
            <a:endParaRPr lang="en-US" sz="18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800" b="0" i="0" u="none" strike="noStrike" kern="1200" dirty="0">
                <a:solidFill>
                  <a:schemeClr val="tx1"/>
                </a:solidFill>
                <a:effectLst/>
                <a:latin typeface="Segoe UI Light" pitchFamily="34" charset="0"/>
                <a:ea typeface="+mn-ea"/>
                <a:cs typeface="+mn-cs"/>
                <a:hlinkClick r:id="rId11"/>
              </a:rPr>
              <a:t>R Tools</a:t>
            </a:r>
            <a:r>
              <a:rPr lang="en-US" sz="1800" b="0" i="0" u="none" strike="noStrike" kern="1200" baseline="0" dirty="0">
                <a:solidFill>
                  <a:schemeClr val="tx1"/>
                </a:solidFill>
                <a:effectLst/>
                <a:latin typeface="Segoe UI Light" pitchFamily="34" charset="0"/>
                <a:ea typeface="+mn-ea"/>
                <a:cs typeface="+mn-cs"/>
                <a:hlinkClick r:id="rId11"/>
              </a:rPr>
              <a:t> for Visual Studio Overview</a:t>
            </a:r>
            <a:endParaRPr lang="en-US" sz="18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800" b="0" i="0" u="none" strike="noStrike" kern="1200" dirty="0">
                <a:solidFill>
                  <a:schemeClr val="tx1"/>
                </a:solidFill>
                <a:effectLst/>
                <a:latin typeface="Segoe UI Light" pitchFamily="34" charset="0"/>
                <a:ea typeface="+mn-ea"/>
                <a:cs typeface="+mn-cs"/>
                <a:hlinkClick r:id="rId12"/>
              </a:rPr>
              <a:t>SQL R Services Overview – </a:t>
            </a:r>
            <a:r>
              <a:rPr lang="en-US" sz="1800" b="0" i="0" u="none" strike="noStrike" kern="1200" dirty="0" err="1">
                <a:solidFill>
                  <a:schemeClr val="tx1"/>
                </a:solidFill>
                <a:effectLst/>
                <a:latin typeface="Segoe UI Light" pitchFamily="34" charset="0"/>
                <a:ea typeface="+mn-ea"/>
                <a:cs typeface="+mn-cs"/>
                <a:hlinkClick r:id="rId12"/>
              </a:rPr>
              <a:t>Youtube</a:t>
            </a:r>
            <a:endParaRPr lang="en-US" sz="18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800" b="0" i="0" u="none" strike="noStrike" kern="1200" dirty="0">
                <a:solidFill>
                  <a:schemeClr val="tx1"/>
                </a:solidFill>
                <a:effectLst/>
                <a:latin typeface="Segoe UI Light" pitchFamily="34" charset="0"/>
                <a:ea typeface="+mn-ea"/>
                <a:cs typeface="+mn-cs"/>
                <a:hlinkClick r:id="rId13"/>
              </a:rPr>
              <a:t>SQL R Services Feature Overview - </a:t>
            </a:r>
            <a:r>
              <a:rPr lang="en-US" sz="1800" b="0" i="0" u="none" strike="noStrike" kern="1200" dirty="0" err="1">
                <a:solidFill>
                  <a:schemeClr val="tx1"/>
                </a:solidFill>
                <a:effectLst/>
                <a:latin typeface="Segoe UI Light" pitchFamily="34" charset="0"/>
                <a:ea typeface="+mn-ea"/>
                <a:cs typeface="+mn-cs"/>
                <a:hlinkClick r:id="rId13"/>
              </a:rPr>
              <a:t>Youtube</a:t>
            </a:r>
            <a:endParaRPr lang="en-US" sz="18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800" b="0" i="0" u="none" strike="noStrike" kern="1200" dirty="0">
                <a:solidFill>
                  <a:schemeClr val="tx1"/>
                </a:solidFill>
                <a:effectLst/>
                <a:latin typeface="Segoe UI Light" pitchFamily="34" charset="0"/>
                <a:ea typeface="+mn-ea"/>
                <a:cs typeface="+mn-cs"/>
                <a:hlinkClick r:id="rId14"/>
              </a:rPr>
              <a:t>SQL R Services Overview at Build</a:t>
            </a:r>
            <a:endParaRPr lang="en-US" sz="18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800" b="0" i="0" u="none" strike="noStrike" kern="1200" dirty="0">
                <a:solidFill>
                  <a:schemeClr val="tx1"/>
                </a:solidFill>
                <a:effectLst/>
                <a:latin typeface="Segoe UI Light" pitchFamily="34" charset="0"/>
                <a:ea typeface="+mn-ea"/>
                <a:cs typeface="+mn-cs"/>
                <a:hlinkClick r:id="rId15"/>
              </a:rPr>
              <a:t>SQL R Services Tutorial</a:t>
            </a:r>
            <a:endParaRPr lang="en-US" sz="1800" b="0" i="0" u="none" strike="noStrike" kern="1200" dirty="0">
              <a:solidFill>
                <a:schemeClr val="tx1"/>
              </a:solidFill>
              <a:effectLst/>
              <a:latin typeface="Segoe UI Light" pitchFamily="34" charset="0"/>
              <a:ea typeface="+mn-ea"/>
              <a:cs typeface="+mn-cs"/>
            </a:endParaRP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endParaRPr lang="en-US" sz="1800" kern="1200" baseline="0" dirty="0">
              <a:solidFill>
                <a:schemeClr val="tx1"/>
              </a:solidFill>
              <a:latin typeface="Segoe UI Light" pitchFamily="34" charset="0"/>
              <a:ea typeface="+mn-ea"/>
              <a:cs typeface="+mn-cs"/>
            </a:endParaRPr>
          </a:p>
          <a:p>
            <a:pPr lvl="0">
              <a:defRPr/>
            </a:pPr>
            <a:r>
              <a:rPr lang="en-US" sz="1800" kern="1200" baseline="0" dirty="0">
                <a:solidFill>
                  <a:schemeClr val="tx1"/>
                </a:solidFill>
                <a:latin typeface="Segoe UI Light" pitchFamily="34" charset="0"/>
                <a:ea typeface="+mn-ea"/>
                <a:cs typeface="+mn-cs"/>
              </a:rPr>
              <a:t>Channel 9 Video </a:t>
            </a:r>
            <a:r>
              <a:rPr lang="en-US" dirty="0"/>
              <a:t>on examples -https://channel9.msdn.com/Shows/</a:t>
            </a:r>
            <a:r>
              <a:rPr lang="en-US" dirty="0" err="1"/>
              <a:t>Cloud+Cover</a:t>
            </a:r>
            <a:r>
              <a:rPr lang="en-US" dirty="0"/>
              <a:t>/Episode-226-Microsoft-R-Server-Solutions </a:t>
            </a:r>
            <a:endParaRPr lang="en-US" sz="1800" kern="1200" baseline="0" dirty="0">
              <a:solidFill>
                <a:schemeClr val="tx1"/>
              </a:solidFill>
              <a:latin typeface="Segoe UI Light" pitchFamily="34" charset="0"/>
              <a:ea typeface="+mn-ea"/>
              <a:cs typeface="+mn-cs"/>
            </a:endParaRPr>
          </a:p>
          <a:p>
            <a:pPr lvl="0">
              <a:defRPr/>
            </a:pPr>
            <a:r>
              <a:rPr lang="en-US" sz="1800" kern="1200" baseline="0" dirty="0">
                <a:solidFill>
                  <a:schemeClr val="tx1"/>
                </a:solidFill>
                <a:latin typeface="Segoe UI Light" pitchFamily="34" charset="0"/>
                <a:ea typeface="+mn-ea"/>
                <a:cs typeface="+mn-cs"/>
              </a:rPr>
              <a:t>More labs </a:t>
            </a:r>
            <a:r>
              <a:rPr lang="en-US" dirty="0"/>
              <a:t>- https://github.com/Microsoft/SQL-Server-R-Services-Samples and https://gallery.cortanaintelligence.com/Collection/ML-Templates-with-SQL-Server-R-Services-1</a:t>
            </a:r>
            <a:endParaRPr lang="en-US" sz="1800" kern="1200" dirty="0">
              <a:solidFill>
                <a:schemeClr val="tx1"/>
              </a:solidFill>
              <a:latin typeface="Segoe UI Light" pitchFamily="34" charset="0"/>
              <a:ea typeface="+mn-ea"/>
              <a:cs typeface="+mn-cs"/>
            </a:endParaRPr>
          </a:p>
          <a:p>
            <a:pPr marL="342900" indent="-342900">
              <a:buFont typeface="+mj-lt"/>
              <a:buAutoNum type="arabicPeriod"/>
            </a:pP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24895729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5143500" cy="2894013"/>
          </a:xfrm>
        </p:spPr>
      </p:sp>
      <p:sp>
        <p:nvSpPr>
          <p:cNvPr id="3" name="Notes Placeholder 2"/>
          <p:cNvSpPr>
            <a:spLocks noGrp="1"/>
          </p:cNvSpPr>
          <p:nvPr>
            <p:ph type="body" idx="1"/>
          </p:nvPr>
        </p:nvSpPr>
        <p:spPr>
          <a:xfrm>
            <a:off x="286860" y="3682605"/>
            <a:ext cx="6096000" cy="4136768"/>
          </a:xfrm>
        </p:spPr>
        <p:txBody>
          <a:bodyPr/>
          <a:lstStyle/>
          <a:p>
            <a:pPr marL="0" indent="0">
              <a:buFont typeface="+mj-lt"/>
              <a:buNone/>
            </a:pPr>
            <a:r>
              <a:rPr lang="en-US" sz="1600" dirty="0"/>
              <a:t>At the</a:t>
            </a:r>
            <a:r>
              <a:rPr lang="en-US" sz="1600" baseline="0" dirty="0"/>
              <a:t> end of this Course, you will:</a:t>
            </a:r>
          </a:p>
          <a:p>
            <a:pPr marL="0" indent="0">
              <a:buFont typeface="+mj-lt"/>
              <a:buNone/>
            </a:pPr>
            <a:endParaRPr lang="en-US" sz="1600" baseline="0" dirty="0"/>
          </a:p>
          <a:p>
            <a:pPr marL="514350" indent="-514350">
              <a:lnSpc>
                <a:spcPct val="100000"/>
              </a:lnSpc>
              <a:spcBef>
                <a:spcPts val="1000"/>
              </a:spcBef>
              <a:buFont typeface="Arial" pitchFamily="34" charset="0"/>
              <a:buAutoNum type="arabicPeriod"/>
            </a:pPr>
            <a:r>
              <a:rPr lang="en-US" sz="2800" dirty="0">
                <a:solidFill>
                  <a:schemeClr val="bg1">
                    <a:lumMod val="50000"/>
                  </a:schemeClr>
                </a:solidFill>
                <a:latin typeface="Segoe UI Light"/>
              </a:rPr>
              <a:t>Understand how to create an ML Solution</a:t>
            </a:r>
          </a:p>
          <a:p>
            <a:pPr marL="514350" lvl="0" indent="-514350">
              <a:lnSpc>
                <a:spcPct val="100000"/>
              </a:lnSpc>
              <a:spcBef>
                <a:spcPts val="1000"/>
              </a:spcBef>
              <a:buFont typeface="Arial" pitchFamily="34" charset="0"/>
              <a:buAutoNum type="arabicPeriod"/>
            </a:pPr>
            <a:r>
              <a:rPr lang="en-US" sz="2800" dirty="0">
                <a:solidFill>
                  <a:schemeClr val="bg1">
                    <a:lumMod val="50000"/>
                  </a:schemeClr>
                </a:solidFill>
                <a:latin typeface="Segoe UI Light"/>
              </a:rPr>
              <a:t>Understand the R and Python  Languages and where they are appropriate</a:t>
            </a:r>
          </a:p>
          <a:p>
            <a:pPr marL="514350" lvl="0" indent="-514350">
              <a:lnSpc>
                <a:spcPct val="100000"/>
              </a:lnSpc>
              <a:spcBef>
                <a:spcPts val="1000"/>
              </a:spcBef>
              <a:buFont typeface="Arial" pitchFamily="34" charset="0"/>
              <a:buAutoNum type="arabicPeriod"/>
            </a:pPr>
            <a:r>
              <a:rPr lang="en-US" sz="2800" dirty="0">
                <a:solidFill>
                  <a:schemeClr val="bg1">
                    <a:lumMod val="50000"/>
                  </a:schemeClr>
                </a:solidFill>
                <a:latin typeface="Segoe UI Light"/>
              </a:rPr>
              <a:t>Understand the Microsoft ML Platform and its capabilities</a:t>
            </a:r>
          </a:p>
          <a:p>
            <a:pPr marL="514350" lvl="0" indent="-514350">
              <a:lnSpc>
                <a:spcPct val="100000"/>
              </a:lnSpc>
              <a:spcBef>
                <a:spcPts val="1000"/>
              </a:spcBef>
              <a:buFont typeface="Arial" pitchFamily="34" charset="0"/>
              <a:buAutoNum type="arabicPeriod"/>
            </a:pPr>
            <a:r>
              <a:rPr lang="en-US" sz="2800" dirty="0">
                <a:solidFill>
                  <a:schemeClr val="bg1">
                    <a:lumMod val="50000"/>
                  </a:schemeClr>
                </a:solidFill>
                <a:latin typeface="Segoe UI Light"/>
              </a:rPr>
              <a:t>Set up and use the server and various client tools for an ML environment</a:t>
            </a:r>
          </a:p>
          <a:p>
            <a:pPr marL="514350" lvl="0" indent="-514350">
              <a:lnSpc>
                <a:spcPct val="100000"/>
              </a:lnSpc>
              <a:spcBef>
                <a:spcPts val="1000"/>
              </a:spcBef>
              <a:buFont typeface="Arial" pitchFamily="34" charset="0"/>
              <a:buAutoNum type="arabicPeriod"/>
            </a:pPr>
            <a:r>
              <a:rPr lang="en-US" sz="2800" dirty="0">
                <a:solidFill>
                  <a:schemeClr val="bg1">
                    <a:lumMod val="50000"/>
                  </a:schemeClr>
                </a:solidFill>
                <a:latin typeface="Segoe UI Light"/>
              </a:rPr>
              <a:t>Know how to operationalize SQL Server ML Services environment</a:t>
            </a:r>
          </a:p>
          <a:p>
            <a:endParaRPr lang="en-US" sz="20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8748205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Five-Minute Guide to Machine Learning: https://blogs.msdn.microsoft.com/buckwoody/2017/10/24/the-five-minute-guide-to-machine-learning/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10791734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t>Choosing an Algorithm for Machine Learning: https://azure.microsoft.com/en-us/documentation/articles/machine-learning-algorithm-choice/</a:t>
            </a:r>
          </a:p>
          <a:p>
            <a:pPr marL="342900" indent="-342900">
              <a:buFont typeface="+mj-lt"/>
              <a:buAutoNum type="arabicPeriod"/>
            </a:pPr>
            <a:r>
              <a:rPr lang="en-US" dirty="0"/>
              <a:t>Regression: Predict a real value for each item (stock/currency value, temperature). – How much/how many?</a:t>
            </a:r>
          </a:p>
          <a:p>
            <a:pPr marL="342900" indent="-342900">
              <a:buFont typeface="+mj-lt"/>
              <a:buAutoNum type="arabicPeriod"/>
            </a:pPr>
            <a:r>
              <a:rPr lang="en-US" dirty="0"/>
              <a:t>Classification: Assign a category to each item (Chinese | French | Indian | Italian | Japanese restaurant). – Which Category?</a:t>
            </a:r>
          </a:p>
          <a:p>
            <a:pPr marL="342900" indent="-342900">
              <a:buFont typeface="+mj-lt"/>
              <a:buAutoNum type="arabicPeriod"/>
            </a:pPr>
            <a:r>
              <a:rPr lang="en-US" dirty="0"/>
              <a:t>Clustering/Recommendation: Partition items into homogeneous groups (clustering twitter posts by topic). – Which Groups?</a:t>
            </a:r>
          </a:p>
          <a:p>
            <a:pPr marL="342900" indent="-342900">
              <a:buFont typeface="+mj-lt"/>
              <a:buAutoNum type="arabicPeriod"/>
            </a:pPr>
            <a:r>
              <a:rPr lang="en-US" dirty="0"/>
              <a:t>Anomaly: Identify when something unexpected happens. – Is this weird? </a:t>
            </a:r>
          </a:p>
          <a:p>
            <a:pPr marL="342900" indent="-342900">
              <a:buFont typeface="+mj-lt"/>
              <a:buAutoNum type="arabicPeriod"/>
            </a:pPr>
            <a:r>
              <a:rPr lang="en-US" dirty="0"/>
              <a:t>Reinforcement Learning: Make an appropriate action for some new data. – Which action?</a:t>
            </a:r>
          </a:p>
          <a:p>
            <a:endParaRPr lang="en-US"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426522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fr-FR" dirty="0"/>
              <a:t>Algorithm Documentation: https://msdn.microsoft.com/library/dn905974.aspx</a:t>
            </a:r>
          </a:p>
          <a:p>
            <a:pPr marL="342900" indent="-342900">
              <a:buFont typeface="+mj-lt"/>
              <a:buAutoNum type="arabicPeriod"/>
            </a:pPr>
            <a:r>
              <a:rPr lang="fr-FR" dirty="0"/>
              <a:t>Exploring: https://azuremlsimpleds.azurewebsites.net/simpleds/</a:t>
            </a: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15556837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0" indent="-228600">
              <a:buFont typeface="+mj-lt"/>
              <a:buAutoNum type="arabicPeriod"/>
            </a:pPr>
            <a:r>
              <a:rPr lang="en-US" dirty="0">
                <a:solidFill>
                  <a:prstClr val="black"/>
                </a:solidFill>
              </a:rPr>
              <a:t>This process largely follows the CRISP-DM model - http://www.sv-europe.com/crisp-dm-methodology/</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BD414F0-F277-4E0B-80A8-3A8C68434D4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1228580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a:t>https</a:t>
            </a:r>
            <a:r>
              <a:rPr lang="en-US" dirty="0"/>
              <a:t>://azure.microsoft.com/en-us/documentation/articles/data-science-process-overview/</a:t>
            </a:r>
            <a:endParaRPr lang="en-US" sz="1800" dirty="0"/>
          </a:p>
          <a:p>
            <a:pPr marL="228600" indent="-228600">
              <a:buFont typeface="+mj-lt"/>
              <a:buAutoNum type="arabicPeriod"/>
            </a:pPr>
            <a:r>
              <a:rPr lang="en-US" sz="1800" dirty="0"/>
              <a:t>A complete process diagram</a:t>
            </a:r>
            <a:r>
              <a:rPr lang="en-US" sz="1800" baseline="0" dirty="0"/>
              <a:t> is here - </a:t>
            </a:r>
            <a:r>
              <a:rPr lang="en-US" dirty="0"/>
              <a:t>https://azure.microsoft.com/en-us/documentation/learning-paths/cortana-analytics-process/</a:t>
            </a:r>
            <a:endParaRPr lang="en-US" sz="1800" dirty="0"/>
          </a:p>
          <a:p>
            <a:pPr marL="228600" indent="-228600">
              <a:buFont typeface="+mj-lt"/>
              <a:buAutoNum type="arabicPeriod"/>
            </a:pPr>
            <a:r>
              <a:rPr lang="en-US" sz="1800" dirty="0"/>
              <a:t>Some walkthrough’s of the various services - </a:t>
            </a:r>
            <a:r>
              <a:rPr lang="en-US" dirty="0"/>
              <a:t>https://azure.microsoft.com/en-us/documentation/articles/data-science-process-walkthroughs/</a:t>
            </a:r>
            <a:endParaRPr lang="en-US" sz="1800" dirty="0"/>
          </a:p>
          <a:p>
            <a:pPr marL="228600" indent="-228600">
              <a:buFont typeface="+mj-lt"/>
              <a:buAutoNum type="arabicPeriod"/>
            </a:pPr>
            <a:r>
              <a:rPr lang="en-US" sz="1800" dirty="0"/>
              <a:t>A</a:t>
            </a:r>
            <a:r>
              <a:rPr lang="en-US" sz="1800" baseline="0" dirty="0"/>
              <a:t>n integrated process and toolset allows for a more close-to-intent deployment</a:t>
            </a:r>
          </a:p>
          <a:p>
            <a:pPr marL="228600" indent="-228600">
              <a:buFont typeface="+mj-lt"/>
              <a:buAutoNum type="arabicPeriod"/>
            </a:pPr>
            <a:r>
              <a:rPr lang="en-US" sz="1800" baseline="0" dirty="0"/>
              <a:t>Iterations are required to close in on the solution – but are harder to manage and monitor</a:t>
            </a:r>
            <a:endParaRPr lang="en-US" sz="1800" dirty="0"/>
          </a:p>
          <a:p>
            <a:pPr marL="228600" indent="-228600">
              <a:buFont typeface="+mj-lt"/>
              <a:buAutoNum type="arabicPeriod"/>
            </a:pP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34924763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350917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436475" cy="742187"/>
          </a:xfrm>
          <a:prstGeom prst="rect">
            <a:avLst/>
          </a:prstGeom>
        </p:spPr>
        <p:txBody>
          <a:bodyPr/>
          <a:lstStyle>
            <a:lvl1pPr marL="0" indent="0">
              <a:buNone/>
              <a:defRPr/>
            </a:lvl1pPr>
          </a:lstStyle>
          <a:p>
            <a:endParaRPr lang="en-US" dirty="0"/>
          </a:p>
        </p:txBody>
      </p:sp>
      <p:sp>
        <p:nvSpPr>
          <p:cNvPr id="5" name="Title 4"/>
          <p:cNvSpPr>
            <a:spLocks noGrp="1"/>
          </p:cNvSpPr>
          <p:nvPr>
            <p:ph type="title"/>
          </p:nvPr>
        </p:nvSpPr>
        <p:spPr>
          <a:xfrm>
            <a:off x="274320" y="307608"/>
            <a:ext cx="5486718" cy="917575"/>
          </a:xfrm>
        </p:spPr>
        <p:txBody>
          <a:bodyPr/>
          <a:lstStyle>
            <a:lvl1pPr>
              <a:defRPr sz="5999">
                <a:gradFill>
                  <a:gsLst>
                    <a:gs pos="8850">
                      <a:srgbClr val="FFFFFF"/>
                    </a:gs>
                    <a:gs pos="34000">
                      <a:srgbClr val="FFFFFF"/>
                    </a:gs>
                  </a:gsLst>
                  <a:lin ang="5400000" scaled="0"/>
                </a:gradFill>
              </a:defRPr>
            </a:lvl1pPr>
          </a:lstStyle>
          <a:p>
            <a:r>
              <a:rPr lang="en-US" dirty="0"/>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0284758" y="6287834"/>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8005882"/>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256382038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6/8/2018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4134679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34549713"/>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tags" Target="../tags/tag1.xml"/><Relationship Id="rId3" Type="http://schemas.openxmlformats.org/officeDocument/2006/relationships/slideLayout" Target="../slideLayouts/slideLayout3.xml"/><Relationship Id="rId7" Type="http://schemas.openxmlformats.org/officeDocument/2006/relationships/vmlDrawing" Target="../drawings/vmlDrawing1.v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aphicFrame>
        <p:nvGraphicFramePr>
          <p:cNvPr id="7" name="Object 6" hidden="1"/>
          <p:cNvGraphicFramePr>
            <a:graphicFrameLocks noChangeAspect="1"/>
          </p:cNvGraphicFramePr>
          <p:nvPr userDrawn="1">
            <p:custDataLst>
              <p:tags r:id="rId8"/>
            </p:custDataLs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spid="_x0000_s1026" name="think-cell Slide" r:id="rId9" imgW="383" imgH="384" progId="TCLayout.ActiveDocument.1">
                  <p:embed/>
                </p:oleObj>
              </mc:Choice>
              <mc:Fallback>
                <p:oleObj name="think-cell Slide" r:id="rId9" imgW="383" imgH="384" progId="TCLayout.ActiveDocument.1">
                  <p:embed/>
                  <p:pic>
                    <p:nvPicPr>
                      <p:cNvPr id="7" name="Object 6" hidden="1"/>
                      <p:cNvPicPr/>
                      <p:nvPr/>
                    </p:nvPicPr>
                    <p:blipFill>
                      <a:blip r:embed="rId10"/>
                      <a:stretch>
                        <a:fillRect/>
                      </a:stretch>
                    </p:blipFill>
                    <p:spPr>
                      <a:xfrm>
                        <a:off x="1621" y="1621"/>
                        <a:ext cx="1619" cy="1619"/>
                      </a:xfrm>
                      <a:prstGeom prst="rect">
                        <a:avLst/>
                      </a:prstGeom>
                    </p:spPr>
                  </p:pic>
                </p:oleObj>
              </mc:Fallback>
            </mc:AlternateContent>
          </a:graphicData>
        </a:graphic>
      </p:graphicFrame>
    </p:spTree>
    <p:extLst>
      <p:ext uri="{BB962C8B-B14F-4D97-AF65-F5344CB8AC3E}">
        <p14:creationId xmlns:p14="http://schemas.microsoft.com/office/powerpoint/2010/main" val="1169972821"/>
      </p:ext>
    </p:extLst>
  </p:cSld>
  <p:clrMap bg1="lt1" tx1="dk1" bg2="lt2" tx2="dk2" accent1="accent1" accent2="accent2" accent3="accent3" accent4="accent4" accent5="accent5" accent6="accent6" hlink="hlink" folHlink="folHlink"/>
  <p:sldLayoutIdLst>
    <p:sldLayoutId id="2147484543" r:id="rId1"/>
    <p:sldLayoutId id="2147484557" r:id="rId2"/>
    <p:sldLayoutId id="2147484558" r:id="rId3"/>
    <p:sldLayoutId id="2147484559" r:id="rId4"/>
    <p:sldLayoutId id="2147484561" r:id="rId5"/>
  </p:sldLayoutIdLst>
  <p:transition>
    <p:fade/>
  </p:transition>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6.emf"/><Relationship Id="rId3" Type="http://schemas.openxmlformats.org/officeDocument/2006/relationships/slideLayout" Target="../slideLayouts/slideLayout1.xml"/><Relationship Id="rId7" Type="http://schemas.openxmlformats.org/officeDocument/2006/relationships/image" Target="../media/image5.emf"/><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image" Target="../media/image4.emf"/><Relationship Id="rId5" Type="http://schemas.openxmlformats.org/officeDocument/2006/relationships/oleObject" Target="../embeddings/oleObject2.bin"/><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12.emf"/></Relationships>
</file>

<file path=ppt/slides/_rels/slide12.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36.png"/><Relationship Id="rId7" Type="http://schemas.openxmlformats.org/officeDocument/2006/relationships/diagramColors" Target="../diagrams/colors3.xml"/><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3.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12.emf"/></Relationships>
</file>

<file path=ppt/slides/_rels/slide18.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2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image" Target="../media/image19.emf"/><Relationship Id="rId5" Type="http://schemas.openxmlformats.org/officeDocument/2006/relationships/image" Target="../media/image24.emf"/><Relationship Id="rId4" Type="http://schemas.openxmlformats.org/officeDocument/2006/relationships/image" Target="../media/image43.emf"/></Relationships>
</file>

<file path=ppt/slides/_rels/slide2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30.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46.emf"/></Relationships>
</file>

<file path=ppt/slides/_rels/slide3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31.xml"/><Relationship Id="rId1" Type="http://schemas.openxmlformats.org/officeDocument/2006/relationships/slideLayout" Target="../slideLayouts/slideLayout1.xml"/><Relationship Id="rId5" Type="http://schemas.openxmlformats.org/officeDocument/2006/relationships/image" Target="../media/image50.emf"/><Relationship Id="rId4" Type="http://schemas.openxmlformats.org/officeDocument/2006/relationships/image" Target="../media/image49.emf"/></Relationships>
</file>

<file path=ppt/slides/_rels/slide3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12.emf"/></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2.emf"/></Relationships>
</file>

<file path=ppt/slides/_rels/slide6.xml.rels><?xml version="1.0" encoding="UTF-8" standalone="yes"?>
<Relationships xmlns="http://schemas.openxmlformats.org/package/2006/relationships"><Relationship Id="rId8" Type="http://schemas.openxmlformats.org/officeDocument/2006/relationships/image" Target="../media/image18.emf"/><Relationship Id="rId13" Type="http://schemas.openxmlformats.org/officeDocument/2006/relationships/image" Target="../media/image23.emf"/><Relationship Id="rId18" Type="http://schemas.openxmlformats.org/officeDocument/2006/relationships/image" Target="../media/image28.emf"/><Relationship Id="rId3" Type="http://schemas.openxmlformats.org/officeDocument/2006/relationships/image" Target="../media/image13.emf"/><Relationship Id="rId21" Type="http://schemas.openxmlformats.org/officeDocument/2006/relationships/image" Target="../media/image31.emf"/><Relationship Id="rId7" Type="http://schemas.openxmlformats.org/officeDocument/2006/relationships/image" Target="../media/image17.emf"/><Relationship Id="rId12" Type="http://schemas.openxmlformats.org/officeDocument/2006/relationships/image" Target="../media/image22.emf"/><Relationship Id="rId17" Type="http://schemas.openxmlformats.org/officeDocument/2006/relationships/image" Target="../media/image27.emf"/><Relationship Id="rId2" Type="http://schemas.openxmlformats.org/officeDocument/2006/relationships/notesSlide" Target="../notesSlides/notesSlide6.xml"/><Relationship Id="rId16" Type="http://schemas.openxmlformats.org/officeDocument/2006/relationships/image" Target="../media/image26.emf"/><Relationship Id="rId20" Type="http://schemas.openxmlformats.org/officeDocument/2006/relationships/image" Target="../media/image30.emf"/><Relationship Id="rId1" Type="http://schemas.openxmlformats.org/officeDocument/2006/relationships/slideLayout" Target="../slideLayouts/slideLayout1.xml"/><Relationship Id="rId6" Type="http://schemas.openxmlformats.org/officeDocument/2006/relationships/image" Target="../media/image16.emf"/><Relationship Id="rId11" Type="http://schemas.openxmlformats.org/officeDocument/2006/relationships/image" Target="../media/image21.emf"/><Relationship Id="rId5" Type="http://schemas.openxmlformats.org/officeDocument/2006/relationships/image" Target="../media/image15.emf"/><Relationship Id="rId15" Type="http://schemas.openxmlformats.org/officeDocument/2006/relationships/image" Target="../media/image25.emf"/><Relationship Id="rId10" Type="http://schemas.openxmlformats.org/officeDocument/2006/relationships/image" Target="../media/image20.emf"/><Relationship Id="rId19" Type="http://schemas.openxmlformats.org/officeDocument/2006/relationships/image" Target="../media/image29.emf"/><Relationship Id="rId4" Type="http://schemas.openxmlformats.org/officeDocument/2006/relationships/image" Target="../media/image14.emf"/><Relationship Id="rId9" Type="http://schemas.openxmlformats.org/officeDocument/2006/relationships/image" Target="../media/image19.emf"/><Relationship Id="rId14" Type="http://schemas.openxmlformats.org/officeDocument/2006/relationships/image" Target="../media/image24.emf"/><Relationship Id="rId22" Type="http://schemas.openxmlformats.org/officeDocument/2006/relationships/image" Target="../media/image32.emf"/></Relationships>
</file>

<file path=ppt/slides/_rels/slide7.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35.emf"/><Relationship Id="rId4" Type="http://schemas.openxmlformats.org/officeDocument/2006/relationships/image" Target="../media/image34.emf"/></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extLst/>
          </p:nvPr>
        </p:nvGraphicFramePr>
        <p:xfrm>
          <a:off x="4122" y="1620"/>
          <a:ext cx="1619" cy="1619"/>
        </p:xfrm>
        <a:graphic>
          <a:graphicData uri="http://schemas.openxmlformats.org/presentationml/2006/ole">
            <mc:AlternateContent xmlns:mc="http://schemas.openxmlformats.org/markup-compatibility/2006">
              <mc:Choice xmlns:v="urn:schemas-microsoft-com:vml" Requires="v">
                <p:oleObj spid="_x0000_s2050" name="think-cell Slide" r:id="rId5" imgW="377" imgH="377" progId="TCLayout.ActiveDocument.1">
                  <p:embed/>
                </p:oleObj>
              </mc:Choice>
              <mc:Fallback>
                <p:oleObj name="think-cell Slide" r:id="rId5" imgW="377" imgH="377" progId="TCLayout.ActiveDocument.1">
                  <p:embed/>
                  <p:pic>
                    <p:nvPicPr>
                      <p:cNvPr id="3" name="Object 2" hidden="1"/>
                      <p:cNvPicPr/>
                      <p:nvPr/>
                    </p:nvPicPr>
                    <p:blipFill>
                      <a:blip r:embed="rId6"/>
                      <a:stretch>
                        <a:fillRect/>
                      </a:stretch>
                    </p:blipFill>
                    <p:spPr>
                      <a:xfrm>
                        <a:off x="4122" y="1620"/>
                        <a:ext cx="1619" cy="1619"/>
                      </a:xfrm>
                      <a:prstGeom prst="rect">
                        <a:avLst/>
                      </a:prstGeom>
                    </p:spPr>
                  </p:pic>
                </p:oleObj>
              </mc:Fallback>
            </mc:AlternateContent>
          </a:graphicData>
        </a:graphic>
      </p:graphicFrame>
      <p:sp>
        <p:nvSpPr>
          <p:cNvPr id="458" name="Freeform 457"/>
          <p:cNvSpPr/>
          <p:nvPr/>
        </p:nvSpPr>
        <p:spPr>
          <a:xfrm rot="8100000" flipV="1">
            <a:off x="4273849" y="-477648"/>
            <a:ext cx="835457" cy="3089249"/>
          </a:xfrm>
          <a:custGeom>
            <a:avLst/>
            <a:gdLst>
              <a:gd name="connsiteX0" fmla="*/ 819150 w 819150"/>
              <a:gd name="connsiteY0" fmla="*/ 0 h 3028950"/>
              <a:gd name="connsiteX1" fmla="*/ 19050 w 819150"/>
              <a:gd name="connsiteY1" fmla="*/ 806450 h 3028950"/>
              <a:gd name="connsiteX2" fmla="*/ 19050 w 819150"/>
              <a:gd name="connsiteY2" fmla="*/ 1219200 h 3028950"/>
              <a:gd name="connsiteX3" fmla="*/ 723900 w 819150"/>
              <a:gd name="connsiteY3" fmla="*/ 1924050 h 3028950"/>
              <a:gd name="connsiteX4" fmla="*/ 723900 w 819150"/>
              <a:gd name="connsiteY4" fmla="*/ 2095500 h 3028950"/>
              <a:gd name="connsiteX5" fmla="*/ 184150 w 819150"/>
              <a:gd name="connsiteY5" fmla="*/ 2635250 h 3028950"/>
              <a:gd name="connsiteX6" fmla="*/ 184150 w 819150"/>
              <a:gd name="connsiteY6" fmla="*/ 2844800 h 3028950"/>
              <a:gd name="connsiteX7" fmla="*/ 0 w 819150"/>
              <a:gd name="connsiteY7" fmla="*/ 3028950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 h="3028950">
                <a:moveTo>
                  <a:pt x="819150" y="0"/>
                </a:moveTo>
                <a:lnTo>
                  <a:pt x="19050" y="806450"/>
                </a:lnTo>
                <a:lnTo>
                  <a:pt x="19050" y="1219200"/>
                </a:lnTo>
                <a:lnTo>
                  <a:pt x="723900" y="1924050"/>
                </a:lnTo>
                <a:lnTo>
                  <a:pt x="723900" y="2095500"/>
                </a:lnTo>
                <a:lnTo>
                  <a:pt x="184150" y="2635250"/>
                </a:lnTo>
                <a:lnTo>
                  <a:pt x="184150" y="2844800"/>
                </a:lnTo>
                <a:lnTo>
                  <a:pt x="0" y="3028950"/>
                </a:lnTo>
              </a:path>
            </a:pathLst>
          </a:custGeom>
          <a:ln>
            <a:headEnd type="oval"/>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59" name="Freeform 458"/>
          <p:cNvSpPr/>
          <p:nvPr/>
        </p:nvSpPr>
        <p:spPr>
          <a:xfrm rot="8100000" flipV="1">
            <a:off x="3532685" y="-107838"/>
            <a:ext cx="783646" cy="1126896"/>
          </a:xfrm>
          <a:custGeom>
            <a:avLst/>
            <a:gdLst>
              <a:gd name="connsiteX0" fmla="*/ 768350 w 768350"/>
              <a:gd name="connsiteY0" fmla="*/ 0 h 1104900"/>
              <a:gd name="connsiteX1" fmla="*/ 0 w 768350"/>
              <a:gd name="connsiteY1" fmla="*/ 768350 h 1104900"/>
              <a:gd name="connsiteX2" fmla="*/ 0 w 768350"/>
              <a:gd name="connsiteY2" fmla="*/ 946150 h 1104900"/>
              <a:gd name="connsiteX3" fmla="*/ 69850 w 768350"/>
              <a:gd name="connsiteY3" fmla="*/ 1016000 h 1104900"/>
              <a:gd name="connsiteX4" fmla="*/ 69850 w 768350"/>
              <a:gd name="connsiteY4" fmla="*/ 11049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0" h="1104900">
                <a:moveTo>
                  <a:pt x="768350" y="0"/>
                </a:moveTo>
                <a:lnTo>
                  <a:pt x="0" y="768350"/>
                </a:lnTo>
                <a:lnTo>
                  <a:pt x="0" y="946150"/>
                </a:lnTo>
                <a:lnTo>
                  <a:pt x="69850" y="1016000"/>
                </a:lnTo>
                <a:lnTo>
                  <a:pt x="69850" y="1104900"/>
                </a:lnTo>
              </a:path>
            </a:pathLst>
          </a:custGeom>
          <a:ln>
            <a:headEnd type="oval"/>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0" name="Freeform 459"/>
          <p:cNvSpPr/>
          <p:nvPr/>
        </p:nvSpPr>
        <p:spPr>
          <a:xfrm rot="8100000" flipV="1">
            <a:off x="2912641" y="-245750"/>
            <a:ext cx="1301051" cy="1750170"/>
          </a:xfrm>
          <a:custGeom>
            <a:avLst/>
            <a:gdLst>
              <a:gd name="connsiteX0" fmla="*/ 774700 w 774700"/>
              <a:gd name="connsiteY0" fmla="*/ 0 h 1308100"/>
              <a:gd name="connsiteX1" fmla="*/ 0 w 774700"/>
              <a:gd name="connsiteY1" fmla="*/ 774700 h 1308100"/>
              <a:gd name="connsiteX2" fmla="*/ 0 w 774700"/>
              <a:gd name="connsiteY2" fmla="*/ 939800 h 1308100"/>
              <a:gd name="connsiteX3" fmla="*/ 146050 w 774700"/>
              <a:gd name="connsiteY3" fmla="*/ 1085850 h 1308100"/>
              <a:gd name="connsiteX4" fmla="*/ 146050 w 774700"/>
              <a:gd name="connsiteY4" fmla="*/ 1162050 h 1308100"/>
              <a:gd name="connsiteX5" fmla="*/ 63500 w 774700"/>
              <a:gd name="connsiteY5" fmla="*/ 1244600 h 1308100"/>
              <a:gd name="connsiteX6" fmla="*/ 63500 w 774700"/>
              <a:gd name="connsiteY6" fmla="*/ 1308100 h 1308100"/>
              <a:gd name="connsiteX0" fmla="*/ 1545206 w 1545206"/>
              <a:gd name="connsiteY0" fmla="*/ 0 h 2078606"/>
              <a:gd name="connsiteX1" fmla="*/ 0 w 1545206"/>
              <a:gd name="connsiteY1" fmla="*/ 1545206 h 2078606"/>
              <a:gd name="connsiteX2" fmla="*/ 0 w 1545206"/>
              <a:gd name="connsiteY2" fmla="*/ 1710306 h 2078606"/>
              <a:gd name="connsiteX3" fmla="*/ 146050 w 1545206"/>
              <a:gd name="connsiteY3" fmla="*/ 1856356 h 2078606"/>
              <a:gd name="connsiteX4" fmla="*/ 146050 w 1545206"/>
              <a:gd name="connsiteY4" fmla="*/ 1932556 h 2078606"/>
              <a:gd name="connsiteX5" fmla="*/ 63500 w 1545206"/>
              <a:gd name="connsiteY5" fmla="*/ 2015106 h 2078606"/>
              <a:gd name="connsiteX6" fmla="*/ 63500 w 1545206"/>
              <a:gd name="connsiteY6" fmla="*/ 2078606 h 2078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5206" h="2078606">
                <a:moveTo>
                  <a:pt x="1545206" y="0"/>
                </a:moveTo>
                <a:lnTo>
                  <a:pt x="0" y="1545206"/>
                </a:lnTo>
                <a:lnTo>
                  <a:pt x="0" y="1710306"/>
                </a:lnTo>
                <a:lnTo>
                  <a:pt x="146050" y="1856356"/>
                </a:lnTo>
                <a:lnTo>
                  <a:pt x="146050" y="1932556"/>
                </a:lnTo>
                <a:lnTo>
                  <a:pt x="63500" y="2015106"/>
                </a:lnTo>
                <a:lnTo>
                  <a:pt x="63500" y="2078606"/>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1" name="Freeform 460"/>
          <p:cNvSpPr/>
          <p:nvPr/>
        </p:nvSpPr>
        <p:spPr>
          <a:xfrm rot="8100000" flipV="1">
            <a:off x="3487937" y="-296281"/>
            <a:ext cx="1335062" cy="3372781"/>
          </a:xfrm>
          <a:custGeom>
            <a:avLst/>
            <a:gdLst>
              <a:gd name="connsiteX0" fmla="*/ 736600 w 736600"/>
              <a:gd name="connsiteY0" fmla="*/ 0 h 2965450"/>
              <a:gd name="connsiteX1" fmla="*/ 63500 w 736600"/>
              <a:gd name="connsiteY1" fmla="*/ 673100 h 2965450"/>
              <a:gd name="connsiteX2" fmla="*/ 63500 w 736600"/>
              <a:gd name="connsiteY2" fmla="*/ 749300 h 2965450"/>
              <a:gd name="connsiteX3" fmla="*/ 146050 w 736600"/>
              <a:gd name="connsiteY3" fmla="*/ 831850 h 2965450"/>
              <a:gd name="connsiteX4" fmla="*/ 323850 w 736600"/>
              <a:gd name="connsiteY4" fmla="*/ 831850 h 2965450"/>
              <a:gd name="connsiteX5" fmla="*/ 438150 w 736600"/>
              <a:gd name="connsiteY5" fmla="*/ 946150 h 2965450"/>
              <a:gd name="connsiteX6" fmla="*/ 438150 w 736600"/>
              <a:gd name="connsiteY6" fmla="*/ 1066800 h 2965450"/>
              <a:gd name="connsiteX7" fmla="*/ 260350 w 736600"/>
              <a:gd name="connsiteY7" fmla="*/ 1244600 h 2965450"/>
              <a:gd name="connsiteX8" fmla="*/ 260350 w 736600"/>
              <a:gd name="connsiteY8" fmla="*/ 1346200 h 2965450"/>
              <a:gd name="connsiteX9" fmla="*/ 311150 w 736600"/>
              <a:gd name="connsiteY9" fmla="*/ 1397000 h 2965450"/>
              <a:gd name="connsiteX10" fmla="*/ 311150 w 736600"/>
              <a:gd name="connsiteY10" fmla="*/ 1479550 h 2965450"/>
              <a:gd name="connsiteX11" fmla="*/ 311150 w 736600"/>
              <a:gd name="connsiteY11" fmla="*/ 1638300 h 2965450"/>
              <a:gd name="connsiteX12" fmla="*/ 546100 w 736600"/>
              <a:gd name="connsiteY12" fmla="*/ 1873250 h 2965450"/>
              <a:gd name="connsiteX13" fmla="*/ 546100 w 736600"/>
              <a:gd name="connsiteY13" fmla="*/ 2146300 h 2965450"/>
              <a:gd name="connsiteX14" fmla="*/ 0 w 736600"/>
              <a:gd name="connsiteY14" fmla="*/ 2692400 h 2965450"/>
              <a:gd name="connsiteX15" fmla="*/ 0 w 736600"/>
              <a:gd name="connsiteY15" fmla="*/ 2965450 h 2965450"/>
              <a:gd name="connsiteX0" fmla="*/ 1453225 w 1453225"/>
              <a:gd name="connsiteY0" fmla="*/ 0 h 3671298"/>
              <a:gd name="connsiteX1" fmla="*/ 63500 w 1453225"/>
              <a:gd name="connsiteY1" fmla="*/ 1378948 h 3671298"/>
              <a:gd name="connsiteX2" fmla="*/ 63500 w 1453225"/>
              <a:gd name="connsiteY2" fmla="*/ 1455148 h 3671298"/>
              <a:gd name="connsiteX3" fmla="*/ 146050 w 1453225"/>
              <a:gd name="connsiteY3" fmla="*/ 1537698 h 3671298"/>
              <a:gd name="connsiteX4" fmla="*/ 323850 w 1453225"/>
              <a:gd name="connsiteY4" fmla="*/ 1537698 h 3671298"/>
              <a:gd name="connsiteX5" fmla="*/ 438150 w 1453225"/>
              <a:gd name="connsiteY5" fmla="*/ 1651998 h 3671298"/>
              <a:gd name="connsiteX6" fmla="*/ 438150 w 1453225"/>
              <a:gd name="connsiteY6" fmla="*/ 1772648 h 3671298"/>
              <a:gd name="connsiteX7" fmla="*/ 260350 w 1453225"/>
              <a:gd name="connsiteY7" fmla="*/ 1950448 h 3671298"/>
              <a:gd name="connsiteX8" fmla="*/ 260350 w 1453225"/>
              <a:gd name="connsiteY8" fmla="*/ 2052048 h 3671298"/>
              <a:gd name="connsiteX9" fmla="*/ 311150 w 1453225"/>
              <a:gd name="connsiteY9" fmla="*/ 2102848 h 3671298"/>
              <a:gd name="connsiteX10" fmla="*/ 311150 w 1453225"/>
              <a:gd name="connsiteY10" fmla="*/ 2185398 h 3671298"/>
              <a:gd name="connsiteX11" fmla="*/ 311150 w 1453225"/>
              <a:gd name="connsiteY11" fmla="*/ 2344148 h 3671298"/>
              <a:gd name="connsiteX12" fmla="*/ 546100 w 1453225"/>
              <a:gd name="connsiteY12" fmla="*/ 2579098 h 3671298"/>
              <a:gd name="connsiteX13" fmla="*/ 546100 w 1453225"/>
              <a:gd name="connsiteY13" fmla="*/ 2852148 h 3671298"/>
              <a:gd name="connsiteX14" fmla="*/ 0 w 1453225"/>
              <a:gd name="connsiteY14" fmla="*/ 3398248 h 3671298"/>
              <a:gd name="connsiteX15" fmla="*/ 0 w 1453225"/>
              <a:gd name="connsiteY15" fmla="*/ 3671298 h 3671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3225" h="3671298">
                <a:moveTo>
                  <a:pt x="1453225" y="0"/>
                </a:moveTo>
                <a:lnTo>
                  <a:pt x="63500" y="1378948"/>
                </a:lnTo>
                <a:lnTo>
                  <a:pt x="63500" y="1455148"/>
                </a:lnTo>
                <a:lnTo>
                  <a:pt x="146050" y="1537698"/>
                </a:lnTo>
                <a:lnTo>
                  <a:pt x="323850" y="1537698"/>
                </a:lnTo>
                <a:lnTo>
                  <a:pt x="438150" y="1651998"/>
                </a:lnTo>
                <a:lnTo>
                  <a:pt x="438150" y="1772648"/>
                </a:lnTo>
                <a:lnTo>
                  <a:pt x="260350" y="1950448"/>
                </a:lnTo>
                <a:lnTo>
                  <a:pt x="260350" y="2052048"/>
                </a:lnTo>
                <a:lnTo>
                  <a:pt x="311150" y="2102848"/>
                </a:lnTo>
                <a:lnTo>
                  <a:pt x="311150" y="2185398"/>
                </a:lnTo>
                <a:lnTo>
                  <a:pt x="311150" y="2344148"/>
                </a:lnTo>
                <a:lnTo>
                  <a:pt x="546100" y="2579098"/>
                </a:lnTo>
                <a:lnTo>
                  <a:pt x="546100" y="2852148"/>
                </a:lnTo>
                <a:lnTo>
                  <a:pt x="0" y="3398248"/>
                </a:lnTo>
                <a:lnTo>
                  <a:pt x="0" y="3671298"/>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1" name="Freeform 810"/>
          <p:cNvSpPr/>
          <p:nvPr/>
        </p:nvSpPr>
        <p:spPr>
          <a:xfrm>
            <a:off x="1090539" y="4403960"/>
            <a:ext cx="7033383" cy="2590565"/>
          </a:xfrm>
          <a:custGeom>
            <a:avLst/>
            <a:gdLst>
              <a:gd name="connsiteX0" fmla="*/ 0 w 6921500"/>
              <a:gd name="connsiteY0" fmla="*/ 2540000 h 2540000"/>
              <a:gd name="connsiteX1" fmla="*/ 139700 w 6921500"/>
              <a:gd name="connsiteY1" fmla="*/ 2400300 h 2540000"/>
              <a:gd name="connsiteX2" fmla="*/ 5295900 w 6921500"/>
              <a:gd name="connsiteY2" fmla="*/ 2400300 h 2540000"/>
              <a:gd name="connsiteX3" fmla="*/ 6921500 w 6921500"/>
              <a:gd name="connsiteY3" fmla="*/ 774700 h 2540000"/>
              <a:gd name="connsiteX4" fmla="*/ 6921500 w 6921500"/>
              <a:gd name="connsiteY4" fmla="*/ 0 h 25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1500" h="2540000">
                <a:moveTo>
                  <a:pt x="0" y="2540000"/>
                </a:moveTo>
                <a:lnTo>
                  <a:pt x="139700" y="2400300"/>
                </a:lnTo>
                <a:lnTo>
                  <a:pt x="5295900" y="2400300"/>
                </a:lnTo>
                <a:lnTo>
                  <a:pt x="6921500" y="774700"/>
                </a:lnTo>
                <a:lnTo>
                  <a:pt x="6921500" y="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5" name="Group 4">
            <a:extLst>
              <a:ext uri="{FF2B5EF4-FFF2-40B4-BE49-F238E27FC236}">
                <a16:creationId xmlns:a16="http://schemas.microsoft.com/office/drawing/2014/main" id="{6DCF7997-F404-45B7-A8B7-435CAFA497A3}"/>
              </a:ext>
            </a:extLst>
          </p:cNvPr>
          <p:cNvGrpSpPr/>
          <p:nvPr/>
        </p:nvGrpSpPr>
        <p:grpSpPr>
          <a:xfrm>
            <a:off x="64935" y="-16544"/>
            <a:ext cx="12385230" cy="7013955"/>
            <a:chOff x="64935" y="12952"/>
            <a:chExt cx="12385230" cy="7013955"/>
          </a:xfrm>
        </p:grpSpPr>
        <p:grpSp>
          <p:nvGrpSpPr>
            <p:cNvPr id="852" name="Group 851"/>
            <p:cNvGrpSpPr/>
            <p:nvPr/>
          </p:nvGrpSpPr>
          <p:grpSpPr>
            <a:xfrm>
              <a:off x="8649742" y="955816"/>
              <a:ext cx="1826854" cy="1826850"/>
              <a:chOff x="8441230" y="913268"/>
              <a:chExt cx="1791196" cy="1791192"/>
            </a:xfrm>
          </p:grpSpPr>
          <p:sp>
            <p:nvSpPr>
              <p:cNvPr id="853" name="Freeform 852"/>
              <p:cNvSpPr>
                <a:spLocks noEditPoints="1"/>
              </p:cNvSpPr>
              <p:nvPr/>
            </p:nvSpPr>
            <p:spPr bwMode="black">
              <a:xfrm>
                <a:off x="9678332" y="1536353"/>
                <a:ext cx="338073" cy="681753"/>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ln>
                <a:headEnd type="none" w="med" len="med"/>
                <a:tailEnd type="none" w="med" len="med"/>
              </a:ln>
              <a:extLst/>
            </p:spPr>
            <p:style>
              <a:lnRef idx="2">
                <a:schemeClr val="accent3"/>
              </a:lnRef>
              <a:fillRef idx="1">
                <a:schemeClr val="lt1"/>
              </a:fillRef>
              <a:effectRef idx="0">
                <a:schemeClr val="accent3"/>
              </a:effectRef>
              <a:fontRef idx="minor">
                <a:schemeClr val="dk1"/>
              </a:fontRef>
            </p:style>
            <p:txBody>
              <a:bodyPr vert="horz" wrap="square" lIns="93256" tIns="46628" rIns="93256" bIns="46628" numCol="1" rtlCol="0" anchor="ctr" anchorCtr="0" compatLnSpc="1">
                <a:prstTxWarp prst="textNoShape">
                  <a:avLst/>
                </a:prstTxWarp>
              </a:bodyPr>
              <a:lstStyle/>
              <a:p>
                <a:pPr marL="0" marR="0" lvl="0" indent="0" algn="l" defTabSz="755481"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latin typeface="Segoe UI"/>
                  <a:ea typeface="+mn-ea"/>
                  <a:cs typeface="+mn-cs"/>
                  <a:sym typeface="Segoe UI" panose="020B0502040204020203" pitchFamily="34" charset="0"/>
                </a:endParaRPr>
              </a:p>
            </p:txBody>
          </p:sp>
          <p:sp>
            <p:nvSpPr>
              <p:cNvPr id="854" name="Freeform 88"/>
              <p:cNvSpPr>
                <a:spLocks noEditPoints="1"/>
              </p:cNvSpPr>
              <p:nvPr/>
            </p:nvSpPr>
            <p:spPr bwMode="black">
              <a:xfrm>
                <a:off x="8774074" y="1498691"/>
                <a:ext cx="848373" cy="719415"/>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ln>
                <a:headEnd type="none" w="med" len="med"/>
                <a:tailEnd type="none" w="med" len="med"/>
              </a:ln>
              <a:extLst/>
            </p:spPr>
            <p:style>
              <a:lnRef idx="2">
                <a:schemeClr val="accent3"/>
              </a:lnRef>
              <a:fillRef idx="1">
                <a:schemeClr val="lt1"/>
              </a:fillRef>
              <a:effectRef idx="0">
                <a:schemeClr val="accent3"/>
              </a:effectRef>
              <a:fontRef idx="minor">
                <a:schemeClr val="dk1"/>
              </a:fontRef>
            </p:style>
            <p:txBody>
              <a:bodyPr vert="horz" wrap="square" lIns="93256" tIns="46628" rIns="93256" bIns="46628" numCol="1" rtlCol="0" anchor="ctr" anchorCtr="0" compatLnSpc="1">
                <a:prstTxWarp prst="textNoShape">
                  <a:avLst/>
                </a:prstTxWarp>
              </a:bodyPr>
              <a:lstStyle/>
              <a:p>
                <a:pPr marL="0" marR="0" lvl="0" indent="0" algn="l" defTabSz="755481"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latin typeface="Segoe UI"/>
                  <a:ea typeface="+mn-ea"/>
                  <a:cs typeface="+mn-cs"/>
                  <a:sym typeface="Segoe UI" panose="020B0502040204020203" pitchFamily="34" charset="0"/>
                </a:endParaRPr>
              </a:p>
            </p:txBody>
          </p:sp>
          <p:sp>
            <p:nvSpPr>
              <p:cNvPr id="855" name="Rounded Rectangle 47"/>
              <p:cNvSpPr/>
              <p:nvPr/>
            </p:nvSpPr>
            <p:spPr>
              <a:xfrm rot="5400000">
                <a:off x="8441232" y="913266"/>
                <a:ext cx="1791192" cy="1791196"/>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p:spPr>
            <p:style>
              <a:lnRef idx="2">
                <a:schemeClr val="accent3"/>
              </a:lnRef>
              <a:fillRef idx="1">
                <a:schemeClr val="lt1"/>
              </a:fillRef>
              <a:effectRef idx="0">
                <a:schemeClr val="accent3"/>
              </a:effectRef>
              <a:fontRef idx="minor">
                <a:schemeClr val="dk1"/>
              </a:fontRef>
            </p:style>
            <p:txBody>
              <a:bodyPr vert="horz" wrap="square" lIns="93260" tIns="46630" rIns="93260" bIns="46630" numCol="1" anchor="t" anchorCtr="0" compatLnSpc="1">
                <a:prstTxWarp prst="textNoShape">
                  <a:avLst/>
                </a:prstTxWarp>
              </a:bodyPr>
              <a:lstStyle/>
              <a:p>
                <a:pPr marL="0" marR="0" lvl="0" indent="0" algn="l" defTabSz="1243196" rtl="0"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latin typeface="Segoe UI"/>
                  <a:ea typeface="+mn-ea"/>
                  <a:cs typeface="+mn-cs"/>
                </a:endParaRPr>
              </a:p>
            </p:txBody>
          </p:sp>
          <p:sp>
            <p:nvSpPr>
              <p:cNvPr id="856" name="Freeform 855"/>
              <p:cNvSpPr/>
              <p:nvPr/>
            </p:nvSpPr>
            <p:spPr>
              <a:xfrm>
                <a:off x="8576999" y="1049038"/>
                <a:ext cx="1519656" cy="1519652"/>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p:spPr>
            <p:style>
              <a:lnRef idx="2">
                <a:schemeClr val="accent3"/>
              </a:lnRef>
              <a:fillRef idx="1">
                <a:schemeClr val="lt1"/>
              </a:fillRef>
              <a:effectRef idx="0">
                <a:schemeClr val="accent3"/>
              </a:effectRef>
              <a:fontRef idx="minor">
                <a:schemeClr val="dk1"/>
              </a:fontRef>
            </p:style>
            <p:txBody>
              <a:bodyPr vert="horz" wrap="square" lIns="93260" tIns="46630" rIns="93260" bIns="46630" numCol="1" anchor="t" anchorCtr="0" compatLnSpc="1">
                <a:prstTxWarp prst="textNoShape">
                  <a:avLst/>
                </a:prstTxWarp>
              </a:bodyPr>
              <a:lstStyle/>
              <a:p>
                <a:pPr marL="0" marR="0" lvl="0" indent="0" algn="l" defTabSz="1243196" rtl="0"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latin typeface="Segoe UI"/>
                  <a:ea typeface="+mn-ea"/>
                  <a:cs typeface="+mn-cs"/>
                </a:endParaRPr>
              </a:p>
            </p:txBody>
          </p:sp>
        </p:grpSp>
        <p:sp>
          <p:nvSpPr>
            <p:cNvPr id="831" name="Freeform 830"/>
            <p:cNvSpPr/>
            <p:nvPr/>
          </p:nvSpPr>
          <p:spPr>
            <a:xfrm rot="18900000">
              <a:off x="2292982" y="2959300"/>
              <a:ext cx="200769" cy="766144"/>
            </a:xfrm>
            <a:custGeom>
              <a:avLst/>
              <a:gdLst>
                <a:gd name="connsiteX0" fmla="*/ 482600 w 482600"/>
                <a:gd name="connsiteY0" fmla="*/ 0 h 1758950"/>
                <a:gd name="connsiteX1" fmla="*/ 0 w 482600"/>
                <a:gd name="connsiteY1" fmla="*/ 488950 h 1758950"/>
                <a:gd name="connsiteX2" fmla="*/ 0 w 482600"/>
                <a:gd name="connsiteY2" fmla="*/ 1517650 h 1758950"/>
                <a:gd name="connsiteX3" fmla="*/ 196850 w 482600"/>
                <a:gd name="connsiteY3" fmla="*/ 1701800 h 1758950"/>
                <a:gd name="connsiteX4" fmla="*/ 196850 w 482600"/>
                <a:gd name="connsiteY4" fmla="*/ 1758950 h 1758950"/>
                <a:gd name="connsiteX0" fmla="*/ 482600 w 482600"/>
                <a:gd name="connsiteY0" fmla="*/ 0 h 1758950"/>
                <a:gd name="connsiteX1" fmla="*/ 0 w 482600"/>
                <a:gd name="connsiteY1" fmla="*/ 488950 h 1758950"/>
                <a:gd name="connsiteX2" fmla="*/ 3767 w 482600"/>
                <a:gd name="connsiteY2" fmla="*/ 1007760 h 1758950"/>
                <a:gd name="connsiteX3" fmla="*/ 0 w 482600"/>
                <a:gd name="connsiteY3" fmla="*/ 1517650 h 1758950"/>
                <a:gd name="connsiteX4" fmla="*/ 196850 w 482600"/>
                <a:gd name="connsiteY4" fmla="*/ 1701800 h 1758950"/>
                <a:gd name="connsiteX5" fmla="*/ 196850 w 482600"/>
                <a:gd name="connsiteY5" fmla="*/ 1758950 h 1758950"/>
                <a:gd name="connsiteX0" fmla="*/ 0 w 196850"/>
                <a:gd name="connsiteY0" fmla="*/ 0 h 1270000"/>
                <a:gd name="connsiteX1" fmla="*/ 3767 w 196850"/>
                <a:gd name="connsiteY1" fmla="*/ 518810 h 1270000"/>
                <a:gd name="connsiteX2" fmla="*/ 0 w 196850"/>
                <a:gd name="connsiteY2" fmla="*/ 1028700 h 1270000"/>
                <a:gd name="connsiteX3" fmla="*/ 196850 w 196850"/>
                <a:gd name="connsiteY3" fmla="*/ 1212850 h 1270000"/>
                <a:gd name="connsiteX4" fmla="*/ 196850 w 196850"/>
                <a:gd name="connsiteY4" fmla="*/ 1270000 h 1270000"/>
                <a:gd name="connsiteX0" fmla="*/ 3767 w 196850"/>
                <a:gd name="connsiteY0" fmla="*/ 0 h 751190"/>
                <a:gd name="connsiteX1" fmla="*/ 0 w 196850"/>
                <a:gd name="connsiteY1" fmla="*/ 509890 h 751190"/>
                <a:gd name="connsiteX2" fmla="*/ 196850 w 196850"/>
                <a:gd name="connsiteY2" fmla="*/ 694040 h 751190"/>
                <a:gd name="connsiteX3" fmla="*/ 196850 w 196850"/>
                <a:gd name="connsiteY3" fmla="*/ 751190 h 751190"/>
              </a:gdLst>
              <a:ahLst/>
              <a:cxnLst>
                <a:cxn ang="0">
                  <a:pos x="connsiteX0" y="connsiteY0"/>
                </a:cxn>
                <a:cxn ang="0">
                  <a:pos x="connsiteX1" y="connsiteY1"/>
                </a:cxn>
                <a:cxn ang="0">
                  <a:pos x="connsiteX2" y="connsiteY2"/>
                </a:cxn>
                <a:cxn ang="0">
                  <a:pos x="connsiteX3" y="connsiteY3"/>
                </a:cxn>
              </a:cxnLst>
              <a:rect l="l" t="t" r="r" b="b"/>
              <a:pathLst>
                <a:path w="196850" h="751190">
                  <a:moveTo>
                    <a:pt x="3767" y="0"/>
                  </a:moveTo>
                  <a:cubicBezTo>
                    <a:pt x="2511" y="169963"/>
                    <a:pt x="1256" y="339927"/>
                    <a:pt x="0" y="509890"/>
                  </a:cubicBezTo>
                  <a:lnTo>
                    <a:pt x="196850" y="694040"/>
                  </a:lnTo>
                  <a:lnTo>
                    <a:pt x="196850" y="75119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2" name="Freeform 831"/>
            <p:cNvSpPr/>
            <p:nvPr/>
          </p:nvSpPr>
          <p:spPr>
            <a:xfrm rot="18900000">
              <a:off x="2413872" y="2762932"/>
              <a:ext cx="323821" cy="1111555"/>
            </a:xfrm>
            <a:custGeom>
              <a:avLst/>
              <a:gdLst>
                <a:gd name="connsiteX0" fmla="*/ 565150 w 565150"/>
                <a:gd name="connsiteY0" fmla="*/ 0 h 2044700"/>
                <a:gd name="connsiteX1" fmla="*/ 63500 w 565150"/>
                <a:gd name="connsiteY1" fmla="*/ 533400 h 2044700"/>
                <a:gd name="connsiteX2" fmla="*/ 63500 w 565150"/>
                <a:gd name="connsiteY2" fmla="*/ 1511300 h 2044700"/>
                <a:gd name="connsiteX3" fmla="*/ 317500 w 565150"/>
                <a:gd name="connsiteY3" fmla="*/ 1765300 h 2044700"/>
                <a:gd name="connsiteX4" fmla="*/ 317500 w 565150"/>
                <a:gd name="connsiteY4" fmla="*/ 1803400 h 2044700"/>
                <a:gd name="connsiteX5" fmla="*/ 63500 w 565150"/>
                <a:gd name="connsiteY5" fmla="*/ 2044700 h 2044700"/>
                <a:gd name="connsiteX6" fmla="*/ 0 w 565150"/>
                <a:gd name="connsiteY6" fmla="*/ 2044700 h 2044700"/>
                <a:gd name="connsiteX0" fmla="*/ 565150 w 565150"/>
                <a:gd name="connsiteY0" fmla="*/ 0 h 2044700"/>
                <a:gd name="connsiteX1" fmla="*/ 63500 w 565150"/>
                <a:gd name="connsiteY1" fmla="*/ 533400 h 2044700"/>
                <a:gd name="connsiteX2" fmla="*/ 55922 w 565150"/>
                <a:gd name="connsiteY2" fmla="*/ 954841 h 2044700"/>
                <a:gd name="connsiteX3" fmla="*/ 63500 w 565150"/>
                <a:gd name="connsiteY3" fmla="*/ 1511300 h 2044700"/>
                <a:gd name="connsiteX4" fmla="*/ 317500 w 565150"/>
                <a:gd name="connsiteY4" fmla="*/ 1765300 h 2044700"/>
                <a:gd name="connsiteX5" fmla="*/ 317500 w 565150"/>
                <a:gd name="connsiteY5" fmla="*/ 1803400 h 2044700"/>
                <a:gd name="connsiteX6" fmla="*/ 63500 w 565150"/>
                <a:gd name="connsiteY6" fmla="*/ 2044700 h 2044700"/>
                <a:gd name="connsiteX7" fmla="*/ 0 w 565150"/>
                <a:gd name="connsiteY7" fmla="*/ 2044700 h 2044700"/>
                <a:gd name="connsiteX0" fmla="*/ 63500 w 317500"/>
                <a:gd name="connsiteY0" fmla="*/ 0 h 1511300"/>
                <a:gd name="connsiteX1" fmla="*/ 55922 w 317500"/>
                <a:gd name="connsiteY1" fmla="*/ 421441 h 1511300"/>
                <a:gd name="connsiteX2" fmla="*/ 63500 w 317500"/>
                <a:gd name="connsiteY2" fmla="*/ 977900 h 1511300"/>
                <a:gd name="connsiteX3" fmla="*/ 317500 w 317500"/>
                <a:gd name="connsiteY3" fmla="*/ 1231900 h 1511300"/>
                <a:gd name="connsiteX4" fmla="*/ 317500 w 317500"/>
                <a:gd name="connsiteY4" fmla="*/ 1270000 h 1511300"/>
                <a:gd name="connsiteX5" fmla="*/ 63500 w 317500"/>
                <a:gd name="connsiteY5" fmla="*/ 1511300 h 1511300"/>
                <a:gd name="connsiteX6" fmla="*/ 0 w 317500"/>
                <a:gd name="connsiteY6" fmla="*/ 1511300 h 1511300"/>
                <a:gd name="connsiteX0" fmla="*/ 55922 w 317500"/>
                <a:gd name="connsiteY0" fmla="*/ 0 h 1089859"/>
                <a:gd name="connsiteX1" fmla="*/ 63500 w 317500"/>
                <a:gd name="connsiteY1" fmla="*/ 556459 h 1089859"/>
                <a:gd name="connsiteX2" fmla="*/ 317500 w 317500"/>
                <a:gd name="connsiteY2" fmla="*/ 810459 h 1089859"/>
                <a:gd name="connsiteX3" fmla="*/ 317500 w 317500"/>
                <a:gd name="connsiteY3" fmla="*/ 848559 h 1089859"/>
                <a:gd name="connsiteX4" fmla="*/ 63500 w 317500"/>
                <a:gd name="connsiteY4" fmla="*/ 1089859 h 1089859"/>
                <a:gd name="connsiteX5" fmla="*/ 0 w 317500"/>
                <a:gd name="connsiteY5" fmla="*/ 1089859 h 1089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500" h="1089859">
                  <a:moveTo>
                    <a:pt x="55922" y="0"/>
                  </a:moveTo>
                  <a:lnTo>
                    <a:pt x="63500" y="556459"/>
                  </a:lnTo>
                  <a:lnTo>
                    <a:pt x="317500" y="810459"/>
                  </a:lnTo>
                  <a:lnTo>
                    <a:pt x="317500" y="848559"/>
                  </a:lnTo>
                  <a:lnTo>
                    <a:pt x="63500" y="1089859"/>
                  </a:lnTo>
                  <a:lnTo>
                    <a:pt x="0" y="1089859"/>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3" name="Freeform 832"/>
            <p:cNvSpPr/>
            <p:nvPr/>
          </p:nvSpPr>
          <p:spPr>
            <a:xfrm rot="18900000">
              <a:off x="2451570" y="2725986"/>
              <a:ext cx="408014" cy="1280924"/>
            </a:xfrm>
            <a:custGeom>
              <a:avLst/>
              <a:gdLst>
                <a:gd name="connsiteX0" fmla="*/ 641350 w 641350"/>
                <a:gd name="connsiteY0" fmla="*/ 0 h 2203450"/>
                <a:gd name="connsiteX1" fmla="*/ 133350 w 641350"/>
                <a:gd name="connsiteY1" fmla="*/ 527050 h 2203450"/>
                <a:gd name="connsiteX2" fmla="*/ 133350 w 641350"/>
                <a:gd name="connsiteY2" fmla="*/ 1473200 h 2203450"/>
                <a:gd name="connsiteX3" fmla="*/ 400050 w 641350"/>
                <a:gd name="connsiteY3" fmla="*/ 1739900 h 2203450"/>
                <a:gd name="connsiteX4" fmla="*/ 400050 w 641350"/>
                <a:gd name="connsiteY4" fmla="*/ 1803400 h 2203450"/>
                <a:gd name="connsiteX5" fmla="*/ 0 w 641350"/>
                <a:gd name="connsiteY5" fmla="*/ 2203450 h 2203450"/>
                <a:gd name="connsiteX0" fmla="*/ 641350 w 641350"/>
                <a:gd name="connsiteY0" fmla="*/ 0 h 2203450"/>
                <a:gd name="connsiteX1" fmla="*/ 133350 w 641350"/>
                <a:gd name="connsiteY1" fmla="*/ 527050 h 2203450"/>
                <a:gd name="connsiteX2" fmla="*/ 134242 w 641350"/>
                <a:gd name="connsiteY2" fmla="*/ 947528 h 2203450"/>
                <a:gd name="connsiteX3" fmla="*/ 133350 w 641350"/>
                <a:gd name="connsiteY3" fmla="*/ 1473200 h 2203450"/>
                <a:gd name="connsiteX4" fmla="*/ 400050 w 641350"/>
                <a:gd name="connsiteY4" fmla="*/ 1739900 h 2203450"/>
                <a:gd name="connsiteX5" fmla="*/ 400050 w 641350"/>
                <a:gd name="connsiteY5" fmla="*/ 1803400 h 2203450"/>
                <a:gd name="connsiteX6" fmla="*/ 0 w 641350"/>
                <a:gd name="connsiteY6" fmla="*/ 2203450 h 2203450"/>
                <a:gd name="connsiteX0" fmla="*/ 133350 w 400050"/>
                <a:gd name="connsiteY0" fmla="*/ 0 h 1676400"/>
                <a:gd name="connsiteX1" fmla="*/ 134242 w 400050"/>
                <a:gd name="connsiteY1" fmla="*/ 420478 h 1676400"/>
                <a:gd name="connsiteX2" fmla="*/ 133350 w 400050"/>
                <a:gd name="connsiteY2" fmla="*/ 946150 h 1676400"/>
                <a:gd name="connsiteX3" fmla="*/ 400050 w 400050"/>
                <a:gd name="connsiteY3" fmla="*/ 1212850 h 1676400"/>
                <a:gd name="connsiteX4" fmla="*/ 400050 w 400050"/>
                <a:gd name="connsiteY4" fmla="*/ 1276350 h 1676400"/>
                <a:gd name="connsiteX5" fmla="*/ 0 w 400050"/>
                <a:gd name="connsiteY5" fmla="*/ 1676400 h 1676400"/>
                <a:gd name="connsiteX0" fmla="*/ 134242 w 400050"/>
                <a:gd name="connsiteY0" fmla="*/ 0 h 1255922"/>
                <a:gd name="connsiteX1" fmla="*/ 133350 w 400050"/>
                <a:gd name="connsiteY1" fmla="*/ 525672 h 1255922"/>
                <a:gd name="connsiteX2" fmla="*/ 400050 w 400050"/>
                <a:gd name="connsiteY2" fmla="*/ 792372 h 1255922"/>
                <a:gd name="connsiteX3" fmla="*/ 400050 w 400050"/>
                <a:gd name="connsiteY3" fmla="*/ 855872 h 1255922"/>
                <a:gd name="connsiteX4" fmla="*/ 0 w 400050"/>
                <a:gd name="connsiteY4" fmla="*/ 1255922 h 1255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1255922">
                  <a:moveTo>
                    <a:pt x="134242" y="0"/>
                  </a:moveTo>
                  <a:cubicBezTo>
                    <a:pt x="133945" y="175224"/>
                    <a:pt x="133647" y="350448"/>
                    <a:pt x="133350" y="525672"/>
                  </a:cubicBezTo>
                  <a:lnTo>
                    <a:pt x="400050" y="792372"/>
                  </a:lnTo>
                  <a:lnTo>
                    <a:pt x="400050" y="855872"/>
                  </a:lnTo>
                  <a:lnTo>
                    <a:pt x="0" y="1255922"/>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4" name="Freeform 833"/>
            <p:cNvSpPr/>
            <p:nvPr/>
          </p:nvSpPr>
          <p:spPr>
            <a:xfrm rot="18900000">
              <a:off x="2510146" y="2655729"/>
              <a:ext cx="304391" cy="1086927"/>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509 w 533400"/>
                <a:gd name="connsiteY2" fmla="*/ 931364 h 1997075"/>
                <a:gd name="connsiteX3" fmla="*/ 0 w 533400"/>
                <a:gd name="connsiteY3" fmla="*/ 1450975 h 1997075"/>
                <a:gd name="connsiteX4" fmla="*/ 298450 w 533400"/>
                <a:gd name="connsiteY4" fmla="*/ 1749425 h 1997075"/>
                <a:gd name="connsiteX5" fmla="*/ 298450 w 533400"/>
                <a:gd name="connsiteY5" fmla="*/ 1828800 h 1997075"/>
                <a:gd name="connsiteX6" fmla="*/ 130175 w 533400"/>
                <a:gd name="connsiteY6" fmla="*/ 1997075 h 1997075"/>
                <a:gd name="connsiteX0" fmla="*/ 0 w 298450"/>
                <a:gd name="connsiteY0" fmla="*/ 0 h 1457325"/>
                <a:gd name="connsiteX1" fmla="*/ 509 w 298450"/>
                <a:gd name="connsiteY1" fmla="*/ 391614 h 1457325"/>
                <a:gd name="connsiteX2" fmla="*/ 0 w 298450"/>
                <a:gd name="connsiteY2" fmla="*/ 911225 h 1457325"/>
                <a:gd name="connsiteX3" fmla="*/ 298450 w 298450"/>
                <a:gd name="connsiteY3" fmla="*/ 1209675 h 1457325"/>
                <a:gd name="connsiteX4" fmla="*/ 298450 w 298450"/>
                <a:gd name="connsiteY4" fmla="*/ 1289050 h 1457325"/>
                <a:gd name="connsiteX5" fmla="*/ 130175 w 298450"/>
                <a:gd name="connsiteY5" fmla="*/ 1457325 h 1457325"/>
                <a:gd name="connsiteX0" fmla="*/ 509 w 298450"/>
                <a:gd name="connsiteY0" fmla="*/ 0 h 1065711"/>
                <a:gd name="connsiteX1" fmla="*/ 0 w 298450"/>
                <a:gd name="connsiteY1" fmla="*/ 519611 h 1065711"/>
                <a:gd name="connsiteX2" fmla="*/ 298450 w 298450"/>
                <a:gd name="connsiteY2" fmla="*/ 818061 h 1065711"/>
                <a:gd name="connsiteX3" fmla="*/ 298450 w 298450"/>
                <a:gd name="connsiteY3" fmla="*/ 897436 h 1065711"/>
                <a:gd name="connsiteX4" fmla="*/ 130175 w 298450"/>
                <a:gd name="connsiteY4" fmla="*/ 1065711 h 106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450" h="1065711">
                  <a:moveTo>
                    <a:pt x="509" y="0"/>
                  </a:moveTo>
                  <a:cubicBezTo>
                    <a:pt x="339" y="173204"/>
                    <a:pt x="170" y="346407"/>
                    <a:pt x="0" y="519611"/>
                  </a:cubicBezTo>
                  <a:lnTo>
                    <a:pt x="298450" y="818061"/>
                  </a:lnTo>
                  <a:lnTo>
                    <a:pt x="298450" y="897436"/>
                  </a:lnTo>
                  <a:lnTo>
                    <a:pt x="130175" y="1065711"/>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5" name="Freeform 834"/>
            <p:cNvSpPr/>
            <p:nvPr/>
          </p:nvSpPr>
          <p:spPr>
            <a:xfrm rot="18900000">
              <a:off x="2609360" y="2586466"/>
              <a:ext cx="316921" cy="1261790"/>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42510 w 542510"/>
                <a:gd name="connsiteY0" fmla="*/ 0 h 2168525"/>
                <a:gd name="connsiteX1" fmla="*/ 9110 w 542510"/>
                <a:gd name="connsiteY1" fmla="*/ 539750 h 2168525"/>
                <a:gd name="connsiteX2" fmla="*/ 0 w 542510"/>
                <a:gd name="connsiteY2" fmla="*/ 931364 h 2168525"/>
                <a:gd name="connsiteX3" fmla="*/ 9110 w 542510"/>
                <a:gd name="connsiteY3" fmla="*/ 1450975 h 2168525"/>
                <a:gd name="connsiteX4" fmla="*/ 307560 w 542510"/>
                <a:gd name="connsiteY4" fmla="*/ 1749425 h 2168525"/>
                <a:gd name="connsiteX5" fmla="*/ 310735 w 542510"/>
                <a:gd name="connsiteY5" fmla="*/ 1873250 h 2168525"/>
                <a:gd name="connsiteX6" fmla="*/ 18635 w 542510"/>
                <a:gd name="connsiteY6" fmla="*/ 2168525 h 2168525"/>
                <a:gd name="connsiteX0" fmla="*/ 9110 w 310735"/>
                <a:gd name="connsiteY0" fmla="*/ 0 h 1628775"/>
                <a:gd name="connsiteX1" fmla="*/ 0 w 310735"/>
                <a:gd name="connsiteY1" fmla="*/ 391614 h 1628775"/>
                <a:gd name="connsiteX2" fmla="*/ 9110 w 310735"/>
                <a:gd name="connsiteY2" fmla="*/ 911225 h 1628775"/>
                <a:gd name="connsiteX3" fmla="*/ 307560 w 310735"/>
                <a:gd name="connsiteY3" fmla="*/ 1209675 h 1628775"/>
                <a:gd name="connsiteX4" fmla="*/ 310735 w 310735"/>
                <a:gd name="connsiteY4" fmla="*/ 1333500 h 1628775"/>
                <a:gd name="connsiteX5" fmla="*/ 18635 w 310735"/>
                <a:gd name="connsiteY5" fmla="*/ 1628775 h 1628775"/>
                <a:gd name="connsiteX0" fmla="*/ 0 w 310735"/>
                <a:gd name="connsiteY0" fmla="*/ 0 h 1237161"/>
                <a:gd name="connsiteX1" fmla="*/ 9110 w 310735"/>
                <a:gd name="connsiteY1" fmla="*/ 519611 h 1237161"/>
                <a:gd name="connsiteX2" fmla="*/ 307560 w 310735"/>
                <a:gd name="connsiteY2" fmla="*/ 818061 h 1237161"/>
                <a:gd name="connsiteX3" fmla="*/ 310735 w 310735"/>
                <a:gd name="connsiteY3" fmla="*/ 941886 h 1237161"/>
                <a:gd name="connsiteX4" fmla="*/ 18635 w 310735"/>
                <a:gd name="connsiteY4" fmla="*/ 1237161 h 1237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735" h="1237161">
                  <a:moveTo>
                    <a:pt x="0" y="0"/>
                  </a:moveTo>
                  <a:lnTo>
                    <a:pt x="9110" y="519611"/>
                  </a:lnTo>
                  <a:lnTo>
                    <a:pt x="307560" y="818061"/>
                  </a:lnTo>
                  <a:cubicBezTo>
                    <a:pt x="308618" y="859336"/>
                    <a:pt x="309677" y="900611"/>
                    <a:pt x="310735" y="941886"/>
                  </a:cubicBezTo>
                  <a:lnTo>
                    <a:pt x="18635" y="1237161"/>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6" name="Freeform 835"/>
            <p:cNvSpPr/>
            <p:nvPr/>
          </p:nvSpPr>
          <p:spPr>
            <a:xfrm rot="18900000">
              <a:off x="2576769" y="2562149"/>
              <a:ext cx="307630" cy="1039629"/>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1939925"/>
                <a:gd name="connsiteX1" fmla="*/ 0 w 533400"/>
                <a:gd name="connsiteY1" fmla="*/ 539750 h 1939925"/>
                <a:gd name="connsiteX2" fmla="*/ 2824 w 533400"/>
                <a:gd name="connsiteY2" fmla="*/ 920588 h 1939925"/>
                <a:gd name="connsiteX3" fmla="*/ 0 w 533400"/>
                <a:gd name="connsiteY3" fmla="*/ 1450975 h 1939925"/>
                <a:gd name="connsiteX4" fmla="*/ 298450 w 533400"/>
                <a:gd name="connsiteY4" fmla="*/ 1749425 h 1939925"/>
                <a:gd name="connsiteX5" fmla="*/ 301625 w 533400"/>
                <a:gd name="connsiteY5" fmla="*/ 1939925 h 1939925"/>
                <a:gd name="connsiteX0" fmla="*/ 0 w 301625"/>
                <a:gd name="connsiteY0" fmla="*/ 0 h 1400175"/>
                <a:gd name="connsiteX1" fmla="*/ 2824 w 301625"/>
                <a:gd name="connsiteY1" fmla="*/ 380838 h 1400175"/>
                <a:gd name="connsiteX2" fmla="*/ 0 w 301625"/>
                <a:gd name="connsiteY2" fmla="*/ 911225 h 1400175"/>
                <a:gd name="connsiteX3" fmla="*/ 298450 w 301625"/>
                <a:gd name="connsiteY3" fmla="*/ 1209675 h 1400175"/>
                <a:gd name="connsiteX4" fmla="*/ 301625 w 301625"/>
                <a:gd name="connsiteY4" fmla="*/ 1400175 h 1400175"/>
                <a:gd name="connsiteX0" fmla="*/ 2824 w 301625"/>
                <a:gd name="connsiteY0" fmla="*/ 0 h 1019337"/>
                <a:gd name="connsiteX1" fmla="*/ 0 w 301625"/>
                <a:gd name="connsiteY1" fmla="*/ 530387 h 1019337"/>
                <a:gd name="connsiteX2" fmla="*/ 298450 w 301625"/>
                <a:gd name="connsiteY2" fmla="*/ 828837 h 1019337"/>
                <a:gd name="connsiteX3" fmla="*/ 301625 w 301625"/>
                <a:gd name="connsiteY3" fmla="*/ 1019337 h 1019337"/>
              </a:gdLst>
              <a:ahLst/>
              <a:cxnLst>
                <a:cxn ang="0">
                  <a:pos x="connsiteX0" y="connsiteY0"/>
                </a:cxn>
                <a:cxn ang="0">
                  <a:pos x="connsiteX1" y="connsiteY1"/>
                </a:cxn>
                <a:cxn ang="0">
                  <a:pos x="connsiteX2" y="connsiteY2"/>
                </a:cxn>
                <a:cxn ang="0">
                  <a:pos x="connsiteX3" y="connsiteY3"/>
                </a:cxn>
              </a:cxnLst>
              <a:rect l="l" t="t" r="r" b="b"/>
              <a:pathLst>
                <a:path w="301625" h="1019337">
                  <a:moveTo>
                    <a:pt x="2824" y="0"/>
                  </a:moveTo>
                  <a:cubicBezTo>
                    <a:pt x="1883" y="176796"/>
                    <a:pt x="941" y="353591"/>
                    <a:pt x="0" y="530387"/>
                  </a:cubicBezTo>
                  <a:lnTo>
                    <a:pt x="298450" y="828837"/>
                  </a:lnTo>
                  <a:cubicBezTo>
                    <a:pt x="299508" y="870112"/>
                    <a:pt x="300567" y="978062"/>
                    <a:pt x="301625" y="1019337"/>
                  </a:cubicBez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7" name="Freeform 836"/>
            <p:cNvSpPr/>
            <p:nvPr/>
          </p:nvSpPr>
          <p:spPr>
            <a:xfrm rot="18900000">
              <a:off x="2706353" y="2453367"/>
              <a:ext cx="307786" cy="1290541"/>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298450 w 533400"/>
                <a:gd name="connsiteY4" fmla="*/ 2012950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177800 w 533400"/>
                <a:gd name="connsiteY5" fmla="*/ 2143124 h 2159000"/>
                <a:gd name="connsiteX6" fmla="*/ 53975 w 533400"/>
                <a:gd name="connsiteY6" fmla="*/ 2159000 h 2159000"/>
                <a:gd name="connsiteX0" fmla="*/ 533400 w 533400"/>
                <a:gd name="connsiteY0" fmla="*/ 0 h 2174874"/>
                <a:gd name="connsiteX1" fmla="*/ 0 w 533400"/>
                <a:gd name="connsiteY1" fmla="*/ 539750 h 2174874"/>
                <a:gd name="connsiteX2" fmla="*/ 0 w 533400"/>
                <a:gd name="connsiteY2" fmla="*/ 1450975 h 2174874"/>
                <a:gd name="connsiteX3" fmla="*/ 298450 w 533400"/>
                <a:gd name="connsiteY3" fmla="*/ 1749425 h 2174874"/>
                <a:gd name="connsiteX4" fmla="*/ 301625 w 533400"/>
                <a:gd name="connsiteY4" fmla="*/ 2130425 h 2174874"/>
                <a:gd name="connsiteX5" fmla="*/ 257175 w 533400"/>
                <a:gd name="connsiteY5" fmla="*/ 2174874 h 2174874"/>
                <a:gd name="connsiteX6" fmla="*/ 53975 w 533400"/>
                <a:gd name="connsiteY6" fmla="*/ 2159000 h 2174874"/>
                <a:gd name="connsiteX0" fmla="*/ 533400 w 533400"/>
                <a:gd name="connsiteY0" fmla="*/ 0 h 2181225"/>
                <a:gd name="connsiteX1" fmla="*/ 0 w 533400"/>
                <a:gd name="connsiteY1" fmla="*/ 539750 h 2181225"/>
                <a:gd name="connsiteX2" fmla="*/ 0 w 533400"/>
                <a:gd name="connsiteY2" fmla="*/ 1450975 h 2181225"/>
                <a:gd name="connsiteX3" fmla="*/ 298450 w 533400"/>
                <a:gd name="connsiteY3" fmla="*/ 1749425 h 2181225"/>
                <a:gd name="connsiteX4" fmla="*/ 301625 w 533400"/>
                <a:gd name="connsiteY4" fmla="*/ 2130425 h 2181225"/>
                <a:gd name="connsiteX5" fmla="*/ 257175 w 533400"/>
                <a:gd name="connsiteY5" fmla="*/ 2174874 h 2181225"/>
                <a:gd name="connsiteX6" fmla="*/ 50800 w 533400"/>
                <a:gd name="connsiteY6" fmla="*/ 2181225 h 2181225"/>
                <a:gd name="connsiteX0" fmla="*/ 0 w 301625"/>
                <a:gd name="connsiteY0" fmla="*/ 0 h 1641475"/>
                <a:gd name="connsiteX1" fmla="*/ 0 w 301625"/>
                <a:gd name="connsiteY1" fmla="*/ 911225 h 1641475"/>
                <a:gd name="connsiteX2" fmla="*/ 298450 w 301625"/>
                <a:gd name="connsiteY2" fmla="*/ 1209675 h 1641475"/>
                <a:gd name="connsiteX3" fmla="*/ 301625 w 301625"/>
                <a:gd name="connsiteY3" fmla="*/ 1590675 h 1641475"/>
                <a:gd name="connsiteX4" fmla="*/ 257175 w 301625"/>
                <a:gd name="connsiteY4" fmla="*/ 1635124 h 1641475"/>
                <a:gd name="connsiteX5" fmla="*/ 50800 w 301625"/>
                <a:gd name="connsiteY5" fmla="*/ 1641475 h 1641475"/>
                <a:gd name="connsiteX0" fmla="*/ 153 w 301778"/>
                <a:gd name="connsiteY0" fmla="*/ 0 h 1641475"/>
                <a:gd name="connsiteX1" fmla="*/ 0 w 301778"/>
                <a:gd name="connsiteY1" fmla="*/ 376124 h 1641475"/>
                <a:gd name="connsiteX2" fmla="*/ 153 w 301778"/>
                <a:gd name="connsiteY2" fmla="*/ 911225 h 1641475"/>
                <a:gd name="connsiteX3" fmla="*/ 298603 w 301778"/>
                <a:gd name="connsiteY3" fmla="*/ 1209675 h 1641475"/>
                <a:gd name="connsiteX4" fmla="*/ 301778 w 301778"/>
                <a:gd name="connsiteY4" fmla="*/ 1590675 h 1641475"/>
                <a:gd name="connsiteX5" fmla="*/ 257328 w 301778"/>
                <a:gd name="connsiteY5" fmla="*/ 1635124 h 1641475"/>
                <a:gd name="connsiteX6" fmla="*/ 50953 w 301778"/>
                <a:gd name="connsiteY6" fmla="*/ 1641475 h 1641475"/>
                <a:gd name="connsiteX0" fmla="*/ 0 w 301778"/>
                <a:gd name="connsiteY0" fmla="*/ 0 h 1265351"/>
                <a:gd name="connsiteX1" fmla="*/ 153 w 301778"/>
                <a:gd name="connsiteY1" fmla="*/ 535101 h 1265351"/>
                <a:gd name="connsiteX2" fmla="*/ 298603 w 301778"/>
                <a:gd name="connsiteY2" fmla="*/ 833551 h 1265351"/>
                <a:gd name="connsiteX3" fmla="*/ 301778 w 301778"/>
                <a:gd name="connsiteY3" fmla="*/ 1214551 h 1265351"/>
                <a:gd name="connsiteX4" fmla="*/ 257328 w 301778"/>
                <a:gd name="connsiteY4" fmla="*/ 1259000 h 1265351"/>
                <a:gd name="connsiteX5" fmla="*/ 50953 w 301778"/>
                <a:gd name="connsiteY5" fmla="*/ 1265351 h 1265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1778" h="1265351">
                  <a:moveTo>
                    <a:pt x="0" y="0"/>
                  </a:moveTo>
                  <a:lnTo>
                    <a:pt x="153" y="535101"/>
                  </a:lnTo>
                  <a:lnTo>
                    <a:pt x="298603" y="833551"/>
                  </a:lnTo>
                  <a:cubicBezTo>
                    <a:pt x="299661" y="960551"/>
                    <a:pt x="300720" y="1087551"/>
                    <a:pt x="301778" y="1214551"/>
                  </a:cubicBezTo>
                  <a:lnTo>
                    <a:pt x="257328" y="1259000"/>
                  </a:lnTo>
                  <a:lnTo>
                    <a:pt x="50953" y="1265351"/>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42" name="Freeform 841"/>
            <p:cNvSpPr/>
            <p:nvPr/>
          </p:nvSpPr>
          <p:spPr>
            <a:xfrm rot="18900000">
              <a:off x="2705312" y="2275062"/>
              <a:ext cx="529446" cy="1222392"/>
            </a:xfrm>
            <a:custGeom>
              <a:avLst/>
              <a:gdLst>
                <a:gd name="connsiteX0" fmla="*/ 695325 w 695325"/>
                <a:gd name="connsiteY0" fmla="*/ 0 h 2100263"/>
                <a:gd name="connsiteX1" fmla="*/ 0 w 695325"/>
                <a:gd name="connsiteY1" fmla="*/ 695325 h 2100263"/>
                <a:gd name="connsiteX2" fmla="*/ 0 w 695325"/>
                <a:gd name="connsiteY2" fmla="*/ 1419225 h 2100263"/>
                <a:gd name="connsiteX3" fmla="*/ 471487 w 695325"/>
                <a:gd name="connsiteY3" fmla="*/ 1881188 h 2100263"/>
                <a:gd name="connsiteX4" fmla="*/ 471487 w 695325"/>
                <a:gd name="connsiteY4" fmla="*/ 2043113 h 2100263"/>
                <a:gd name="connsiteX5" fmla="*/ 519112 w 695325"/>
                <a:gd name="connsiteY5" fmla="*/ 2100263 h 2100263"/>
                <a:gd name="connsiteX0" fmla="*/ 695325 w 695325"/>
                <a:gd name="connsiteY0" fmla="*/ 0 h 2100263"/>
                <a:gd name="connsiteX1" fmla="*/ 0 w 695325"/>
                <a:gd name="connsiteY1" fmla="*/ 695325 h 2100263"/>
                <a:gd name="connsiteX2" fmla="*/ 9233 w 695325"/>
                <a:gd name="connsiteY2" fmla="*/ 901731 h 2100263"/>
                <a:gd name="connsiteX3" fmla="*/ 0 w 695325"/>
                <a:gd name="connsiteY3" fmla="*/ 1419225 h 2100263"/>
                <a:gd name="connsiteX4" fmla="*/ 471487 w 695325"/>
                <a:gd name="connsiteY4" fmla="*/ 1881188 h 2100263"/>
                <a:gd name="connsiteX5" fmla="*/ 471487 w 695325"/>
                <a:gd name="connsiteY5" fmla="*/ 2043113 h 2100263"/>
                <a:gd name="connsiteX6" fmla="*/ 519112 w 695325"/>
                <a:gd name="connsiteY6" fmla="*/ 2100263 h 2100263"/>
                <a:gd name="connsiteX0" fmla="*/ 0 w 519112"/>
                <a:gd name="connsiteY0" fmla="*/ 0 h 1404938"/>
                <a:gd name="connsiteX1" fmla="*/ 9233 w 519112"/>
                <a:gd name="connsiteY1" fmla="*/ 206406 h 1404938"/>
                <a:gd name="connsiteX2" fmla="*/ 0 w 519112"/>
                <a:gd name="connsiteY2" fmla="*/ 723900 h 1404938"/>
                <a:gd name="connsiteX3" fmla="*/ 471487 w 519112"/>
                <a:gd name="connsiteY3" fmla="*/ 1185863 h 1404938"/>
                <a:gd name="connsiteX4" fmla="*/ 471487 w 519112"/>
                <a:gd name="connsiteY4" fmla="*/ 1347788 h 1404938"/>
                <a:gd name="connsiteX5" fmla="*/ 519112 w 519112"/>
                <a:gd name="connsiteY5" fmla="*/ 1404938 h 1404938"/>
                <a:gd name="connsiteX0" fmla="*/ 9233 w 519112"/>
                <a:gd name="connsiteY0" fmla="*/ 0 h 1198532"/>
                <a:gd name="connsiteX1" fmla="*/ 0 w 519112"/>
                <a:gd name="connsiteY1" fmla="*/ 517494 h 1198532"/>
                <a:gd name="connsiteX2" fmla="*/ 471487 w 519112"/>
                <a:gd name="connsiteY2" fmla="*/ 979457 h 1198532"/>
                <a:gd name="connsiteX3" fmla="*/ 471487 w 519112"/>
                <a:gd name="connsiteY3" fmla="*/ 1141382 h 1198532"/>
                <a:gd name="connsiteX4" fmla="*/ 519112 w 519112"/>
                <a:gd name="connsiteY4" fmla="*/ 1198532 h 1198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112" h="1198532">
                  <a:moveTo>
                    <a:pt x="9233" y="0"/>
                  </a:moveTo>
                  <a:lnTo>
                    <a:pt x="0" y="517494"/>
                  </a:lnTo>
                  <a:lnTo>
                    <a:pt x="471487" y="979457"/>
                  </a:lnTo>
                  <a:lnTo>
                    <a:pt x="471487" y="1141382"/>
                  </a:lnTo>
                  <a:lnTo>
                    <a:pt x="519112" y="1198532"/>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2" name="Freeform 461"/>
            <p:cNvSpPr/>
            <p:nvPr/>
          </p:nvSpPr>
          <p:spPr>
            <a:xfrm rot="8100000" flipV="1">
              <a:off x="6045881" y="2197642"/>
              <a:ext cx="1176135" cy="1375285"/>
            </a:xfrm>
            <a:custGeom>
              <a:avLst/>
              <a:gdLst>
                <a:gd name="connsiteX0" fmla="*/ 614363 w 614363"/>
                <a:gd name="connsiteY0" fmla="*/ 0 h 809625"/>
                <a:gd name="connsiteX1" fmla="*/ 0 w 614363"/>
                <a:gd name="connsiteY1" fmla="*/ 614363 h 809625"/>
                <a:gd name="connsiteX2" fmla="*/ 0 w 614363"/>
                <a:gd name="connsiteY2" fmla="*/ 809625 h 809625"/>
                <a:gd name="connsiteX0" fmla="*/ 1147790 w 1147790"/>
                <a:gd name="connsiteY0" fmla="*/ 0 h 1332276"/>
                <a:gd name="connsiteX1" fmla="*/ 0 w 1147790"/>
                <a:gd name="connsiteY1" fmla="*/ 1137014 h 1332276"/>
                <a:gd name="connsiteX2" fmla="*/ 0 w 1147790"/>
                <a:gd name="connsiteY2" fmla="*/ 1332276 h 1332276"/>
                <a:gd name="connsiteX0" fmla="*/ 1153178 w 1153178"/>
                <a:gd name="connsiteY0" fmla="*/ 0 h 1348441"/>
                <a:gd name="connsiteX1" fmla="*/ 0 w 1153178"/>
                <a:gd name="connsiteY1" fmla="*/ 1153179 h 1348441"/>
                <a:gd name="connsiteX2" fmla="*/ 0 w 1153178"/>
                <a:gd name="connsiteY2" fmla="*/ 1348441 h 1348441"/>
              </a:gdLst>
              <a:ahLst/>
              <a:cxnLst>
                <a:cxn ang="0">
                  <a:pos x="connsiteX0" y="connsiteY0"/>
                </a:cxn>
                <a:cxn ang="0">
                  <a:pos x="connsiteX1" y="connsiteY1"/>
                </a:cxn>
                <a:cxn ang="0">
                  <a:pos x="connsiteX2" y="connsiteY2"/>
                </a:cxn>
              </a:cxnLst>
              <a:rect l="l" t="t" r="r" b="b"/>
              <a:pathLst>
                <a:path w="1153178" h="1348441">
                  <a:moveTo>
                    <a:pt x="1153178" y="0"/>
                  </a:moveTo>
                  <a:lnTo>
                    <a:pt x="0" y="1153179"/>
                  </a:lnTo>
                  <a:lnTo>
                    <a:pt x="0" y="1348441"/>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3" name="Freeform 462"/>
            <p:cNvSpPr/>
            <p:nvPr/>
          </p:nvSpPr>
          <p:spPr>
            <a:xfrm rot="8100000" flipV="1">
              <a:off x="2543201" y="886433"/>
              <a:ext cx="1590554" cy="1085651"/>
            </a:xfrm>
            <a:custGeom>
              <a:avLst/>
              <a:gdLst>
                <a:gd name="connsiteX0" fmla="*/ 1804987 w 1804987"/>
                <a:gd name="connsiteY0" fmla="*/ 0 h 1309688"/>
                <a:gd name="connsiteX1" fmla="*/ 495299 w 1804987"/>
                <a:gd name="connsiteY1" fmla="*/ 1309688 h 1309688"/>
                <a:gd name="connsiteX2" fmla="*/ 319087 w 1804987"/>
                <a:gd name="connsiteY2" fmla="*/ 1309688 h 1309688"/>
                <a:gd name="connsiteX3" fmla="*/ 266700 w 1804987"/>
                <a:gd name="connsiteY3" fmla="*/ 1257301 h 1309688"/>
                <a:gd name="connsiteX4" fmla="*/ 0 w 1804987"/>
                <a:gd name="connsiteY4" fmla="*/ 1257301 h 1309688"/>
                <a:gd name="connsiteX0" fmla="*/ 1804987 w 1804987"/>
                <a:gd name="connsiteY0" fmla="*/ 0 h 1309688"/>
                <a:gd name="connsiteX1" fmla="*/ 1559508 w 1804987"/>
                <a:gd name="connsiteY1" fmla="*/ 245228 h 1309688"/>
                <a:gd name="connsiteX2" fmla="*/ 495299 w 1804987"/>
                <a:gd name="connsiteY2" fmla="*/ 1309688 h 1309688"/>
                <a:gd name="connsiteX3" fmla="*/ 319087 w 1804987"/>
                <a:gd name="connsiteY3" fmla="*/ 1309688 h 1309688"/>
                <a:gd name="connsiteX4" fmla="*/ 266700 w 1804987"/>
                <a:gd name="connsiteY4" fmla="*/ 1257301 h 1309688"/>
                <a:gd name="connsiteX5" fmla="*/ 0 w 1804987"/>
                <a:gd name="connsiteY5" fmla="*/ 1257301 h 1309688"/>
                <a:gd name="connsiteX0" fmla="*/ 1559508 w 1559508"/>
                <a:gd name="connsiteY0" fmla="*/ 0 h 1064460"/>
                <a:gd name="connsiteX1" fmla="*/ 495299 w 1559508"/>
                <a:gd name="connsiteY1" fmla="*/ 1064460 h 1064460"/>
                <a:gd name="connsiteX2" fmla="*/ 319087 w 1559508"/>
                <a:gd name="connsiteY2" fmla="*/ 1064460 h 1064460"/>
                <a:gd name="connsiteX3" fmla="*/ 266700 w 1559508"/>
                <a:gd name="connsiteY3" fmla="*/ 1012073 h 1064460"/>
                <a:gd name="connsiteX4" fmla="*/ 0 w 1559508"/>
                <a:gd name="connsiteY4" fmla="*/ 1012073 h 10644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9508" h="1064460">
                  <a:moveTo>
                    <a:pt x="1559508" y="0"/>
                  </a:moveTo>
                  <a:lnTo>
                    <a:pt x="495299" y="1064460"/>
                  </a:lnTo>
                  <a:lnTo>
                    <a:pt x="319087" y="1064460"/>
                  </a:lnTo>
                  <a:lnTo>
                    <a:pt x="266700" y="1012073"/>
                  </a:lnTo>
                  <a:lnTo>
                    <a:pt x="0" y="1012073"/>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4" name="Freeform 463"/>
            <p:cNvSpPr/>
            <p:nvPr/>
          </p:nvSpPr>
          <p:spPr>
            <a:xfrm rot="8100000" flipV="1">
              <a:off x="2688484" y="945248"/>
              <a:ext cx="1517205" cy="1424972"/>
            </a:xfrm>
            <a:custGeom>
              <a:avLst/>
              <a:gdLst>
                <a:gd name="connsiteX0" fmla="*/ 1809750 w 1809750"/>
                <a:gd name="connsiteY0" fmla="*/ 0 h 1714500"/>
                <a:gd name="connsiteX1" fmla="*/ 433388 w 1809750"/>
                <a:gd name="connsiteY1" fmla="*/ 1376362 h 1714500"/>
                <a:gd name="connsiteX2" fmla="*/ 247650 w 1809750"/>
                <a:gd name="connsiteY2" fmla="*/ 1376362 h 1714500"/>
                <a:gd name="connsiteX3" fmla="*/ 0 w 1809750"/>
                <a:gd name="connsiteY3" fmla="*/ 1624012 h 1714500"/>
                <a:gd name="connsiteX4" fmla="*/ 0 w 1809750"/>
                <a:gd name="connsiteY4" fmla="*/ 1714500 h 1714500"/>
                <a:gd name="connsiteX0" fmla="*/ 1809750 w 1809750"/>
                <a:gd name="connsiteY0" fmla="*/ 0 h 1714500"/>
                <a:gd name="connsiteX1" fmla="*/ 1487591 w 1809750"/>
                <a:gd name="connsiteY1" fmla="*/ 317342 h 1714500"/>
                <a:gd name="connsiteX2" fmla="*/ 433388 w 1809750"/>
                <a:gd name="connsiteY2" fmla="*/ 1376362 h 1714500"/>
                <a:gd name="connsiteX3" fmla="*/ 247650 w 1809750"/>
                <a:gd name="connsiteY3" fmla="*/ 1376362 h 1714500"/>
                <a:gd name="connsiteX4" fmla="*/ 0 w 1809750"/>
                <a:gd name="connsiteY4" fmla="*/ 1624012 h 1714500"/>
                <a:gd name="connsiteX5" fmla="*/ 0 w 1809750"/>
                <a:gd name="connsiteY5" fmla="*/ 1714500 h 1714500"/>
                <a:gd name="connsiteX0" fmla="*/ 1487591 w 1487591"/>
                <a:gd name="connsiteY0" fmla="*/ 0 h 1397158"/>
                <a:gd name="connsiteX1" fmla="*/ 433388 w 1487591"/>
                <a:gd name="connsiteY1" fmla="*/ 1059020 h 1397158"/>
                <a:gd name="connsiteX2" fmla="*/ 247650 w 1487591"/>
                <a:gd name="connsiteY2" fmla="*/ 1059020 h 1397158"/>
                <a:gd name="connsiteX3" fmla="*/ 0 w 1487591"/>
                <a:gd name="connsiteY3" fmla="*/ 1306670 h 1397158"/>
                <a:gd name="connsiteX4" fmla="*/ 0 w 1487591"/>
                <a:gd name="connsiteY4" fmla="*/ 1397158 h 1397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7591" h="1397158">
                  <a:moveTo>
                    <a:pt x="1487591" y="0"/>
                  </a:moveTo>
                  <a:lnTo>
                    <a:pt x="433388" y="1059020"/>
                  </a:lnTo>
                  <a:lnTo>
                    <a:pt x="247650" y="1059020"/>
                  </a:lnTo>
                  <a:lnTo>
                    <a:pt x="0" y="1306670"/>
                  </a:lnTo>
                  <a:lnTo>
                    <a:pt x="0" y="1397158"/>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5" name="Freeform 464"/>
            <p:cNvSpPr/>
            <p:nvPr/>
          </p:nvSpPr>
          <p:spPr>
            <a:xfrm rot="8100000" flipV="1">
              <a:off x="2766617" y="1138593"/>
              <a:ext cx="1502491" cy="1433794"/>
            </a:xfrm>
            <a:custGeom>
              <a:avLst/>
              <a:gdLst>
                <a:gd name="connsiteX0" fmla="*/ 1966913 w 1966913"/>
                <a:gd name="connsiteY0" fmla="*/ 0 h 1900238"/>
                <a:gd name="connsiteX1" fmla="*/ 66675 w 1966913"/>
                <a:gd name="connsiteY1" fmla="*/ 1900238 h 1900238"/>
                <a:gd name="connsiteX2" fmla="*/ 0 w 1966913"/>
                <a:gd name="connsiteY2" fmla="*/ 1900238 h 1900238"/>
                <a:gd name="connsiteX0" fmla="*/ 1966913 w 1966913"/>
                <a:gd name="connsiteY0" fmla="*/ 0 h 1900238"/>
                <a:gd name="connsiteX1" fmla="*/ 1473164 w 1966913"/>
                <a:gd name="connsiteY1" fmla="*/ 494430 h 1900238"/>
                <a:gd name="connsiteX2" fmla="*/ 66675 w 1966913"/>
                <a:gd name="connsiteY2" fmla="*/ 1900238 h 1900238"/>
                <a:gd name="connsiteX3" fmla="*/ 0 w 1966913"/>
                <a:gd name="connsiteY3" fmla="*/ 1900238 h 1900238"/>
                <a:gd name="connsiteX0" fmla="*/ 1473164 w 1473164"/>
                <a:gd name="connsiteY0" fmla="*/ 0 h 1405808"/>
                <a:gd name="connsiteX1" fmla="*/ 66675 w 1473164"/>
                <a:gd name="connsiteY1" fmla="*/ 1405808 h 1405808"/>
                <a:gd name="connsiteX2" fmla="*/ 0 w 1473164"/>
                <a:gd name="connsiteY2" fmla="*/ 1405808 h 1405808"/>
              </a:gdLst>
              <a:ahLst/>
              <a:cxnLst>
                <a:cxn ang="0">
                  <a:pos x="connsiteX0" y="connsiteY0"/>
                </a:cxn>
                <a:cxn ang="0">
                  <a:pos x="connsiteX1" y="connsiteY1"/>
                </a:cxn>
                <a:cxn ang="0">
                  <a:pos x="connsiteX2" y="connsiteY2"/>
                </a:cxn>
              </a:cxnLst>
              <a:rect l="l" t="t" r="r" b="b"/>
              <a:pathLst>
                <a:path w="1473164" h="1405808">
                  <a:moveTo>
                    <a:pt x="1473164" y="0"/>
                  </a:moveTo>
                  <a:lnTo>
                    <a:pt x="66675" y="1405808"/>
                  </a:lnTo>
                  <a:lnTo>
                    <a:pt x="0" y="1405808"/>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6" name="Freeform 465"/>
            <p:cNvSpPr/>
            <p:nvPr/>
          </p:nvSpPr>
          <p:spPr>
            <a:xfrm rot="8100000" flipV="1">
              <a:off x="3075753" y="574028"/>
              <a:ext cx="2697060" cy="2802963"/>
            </a:xfrm>
            <a:custGeom>
              <a:avLst/>
              <a:gdLst>
                <a:gd name="connsiteX0" fmla="*/ 2867025 w 2867025"/>
                <a:gd name="connsiteY0" fmla="*/ 0 h 3200400"/>
                <a:gd name="connsiteX1" fmla="*/ 909637 w 2867025"/>
                <a:gd name="connsiteY1" fmla="*/ 1957388 h 3200400"/>
                <a:gd name="connsiteX2" fmla="*/ 909637 w 2867025"/>
                <a:gd name="connsiteY2" fmla="*/ 2047875 h 3200400"/>
                <a:gd name="connsiteX3" fmla="*/ 271462 w 2867025"/>
                <a:gd name="connsiteY3" fmla="*/ 2686050 h 3200400"/>
                <a:gd name="connsiteX4" fmla="*/ 271462 w 2867025"/>
                <a:gd name="connsiteY4" fmla="*/ 2995613 h 3200400"/>
                <a:gd name="connsiteX5" fmla="*/ 66675 w 2867025"/>
                <a:gd name="connsiteY5" fmla="*/ 3200400 h 3200400"/>
                <a:gd name="connsiteX6" fmla="*/ 0 w 2867025"/>
                <a:gd name="connsiteY6" fmla="*/ 3200400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0 w 3163373"/>
                <a:gd name="connsiteY6" fmla="*/ 3159988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161376 w 3163373"/>
                <a:gd name="connsiteY6" fmla="*/ 3168674 h 3200400"/>
                <a:gd name="connsiteX7" fmla="*/ 0 w 3163373"/>
                <a:gd name="connsiteY7" fmla="*/ 3159988 h 3200400"/>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124332 w 3126329"/>
                <a:gd name="connsiteY6" fmla="*/ 3168674 h 3230707"/>
                <a:gd name="connsiteX7" fmla="*/ 0 w 3126329"/>
                <a:gd name="connsiteY7" fmla="*/ 3230707 h 3230707"/>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77186 w 3126329"/>
                <a:gd name="connsiteY6" fmla="*/ 3161939 h 3230707"/>
                <a:gd name="connsiteX7" fmla="*/ 0 w 3126329"/>
                <a:gd name="connsiteY7" fmla="*/ 3230707 h 3230707"/>
                <a:gd name="connsiteX0" fmla="*/ 3126329 w 3126329"/>
                <a:gd name="connsiteY0" fmla="*/ 0 h 3230707"/>
                <a:gd name="connsiteX1" fmla="*/ 2644417 w 3126329"/>
                <a:gd name="connsiteY1" fmla="*/ 482455 h 3230707"/>
                <a:gd name="connsiteX2" fmla="*/ 1168941 w 3126329"/>
                <a:gd name="connsiteY2" fmla="*/ 1957388 h 3230707"/>
                <a:gd name="connsiteX3" fmla="*/ 1168941 w 3126329"/>
                <a:gd name="connsiteY3" fmla="*/ 2047875 h 3230707"/>
                <a:gd name="connsiteX4" fmla="*/ 530766 w 3126329"/>
                <a:gd name="connsiteY4" fmla="*/ 2686050 h 3230707"/>
                <a:gd name="connsiteX5" fmla="*/ 530766 w 3126329"/>
                <a:gd name="connsiteY5" fmla="*/ 2995613 h 3230707"/>
                <a:gd name="connsiteX6" fmla="*/ 325979 w 3126329"/>
                <a:gd name="connsiteY6" fmla="*/ 3200400 h 3230707"/>
                <a:gd name="connsiteX7" fmla="*/ 77186 w 3126329"/>
                <a:gd name="connsiteY7" fmla="*/ 3161939 h 3230707"/>
                <a:gd name="connsiteX8" fmla="*/ 0 w 3126329"/>
                <a:gd name="connsiteY8" fmla="*/ 3230707 h 3230707"/>
                <a:gd name="connsiteX0" fmla="*/ 2644417 w 2644417"/>
                <a:gd name="connsiteY0" fmla="*/ 0 h 2748252"/>
                <a:gd name="connsiteX1" fmla="*/ 1168941 w 2644417"/>
                <a:gd name="connsiteY1" fmla="*/ 1474933 h 2748252"/>
                <a:gd name="connsiteX2" fmla="*/ 1168941 w 2644417"/>
                <a:gd name="connsiteY2" fmla="*/ 1565420 h 2748252"/>
                <a:gd name="connsiteX3" fmla="*/ 530766 w 2644417"/>
                <a:gd name="connsiteY3" fmla="*/ 2203595 h 2748252"/>
                <a:gd name="connsiteX4" fmla="*/ 530766 w 2644417"/>
                <a:gd name="connsiteY4" fmla="*/ 2513158 h 2748252"/>
                <a:gd name="connsiteX5" fmla="*/ 325979 w 2644417"/>
                <a:gd name="connsiteY5" fmla="*/ 2717945 h 2748252"/>
                <a:gd name="connsiteX6" fmla="*/ 77186 w 2644417"/>
                <a:gd name="connsiteY6" fmla="*/ 2679484 h 2748252"/>
                <a:gd name="connsiteX7" fmla="*/ 0 w 2644417"/>
                <a:gd name="connsiteY7" fmla="*/ 2748252 h 274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4417" h="2748252">
                  <a:moveTo>
                    <a:pt x="2644417" y="0"/>
                  </a:moveTo>
                  <a:lnTo>
                    <a:pt x="1168941" y="1474933"/>
                  </a:lnTo>
                  <a:lnTo>
                    <a:pt x="1168941" y="1565420"/>
                  </a:lnTo>
                  <a:lnTo>
                    <a:pt x="530766" y="2203595"/>
                  </a:lnTo>
                  <a:lnTo>
                    <a:pt x="530766" y="2513158"/>
                  </a:lnTo>
                  <a:lnTo>
                    <a:pt x="325979" y="2717945"/>
                  </a:lnTo>
                  <a:lnTo>
                    <a:pt x="77186" y="2679484"/>
                  </a:lnTo>
                  <a:lnTo>
                    <a:pt x="0" y="2748252"/>
                  </a:lnTo>
                </a:path>
              </a:pathLst>
            </a:custGeom>
            <a:ln>
              <a:tailEnd type="none"/>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7" name="Freeform 466"/>
            <p:cNvSpPr/>
            <p:nvPr/>
          </p:nvSpPr>
          <p:spPr>
            <a:xfrm rot="8100000" flipV="1">
              <a:off x="3118091" y="626835"/>
              <a:ext cx="2615952" cy="2883625"/>
            </a:xfrm>
            <a:custGeom>
              <a:avLst/>
              <a:gdLst>
                <a:gd name="connsiteX0" fmla="*/ 2919413 w 2919413"/>
                <a:gd name="connsiteY0" fmla="*/ 0 h 3228975"/>
                <a:gd name="connsiteX1" fmla="*/ 1057275 w 2919413"/>
                <a:gd name="connsiteY1" fmla="*/ 1862138 h 3228975"/>
                <a:gd name="connsiteX2" fmla="*/ 1057275 w 2919413"/>
                <a:gd name="connsiteY2" fmla="*/ 1976438 h 3228975"/>
                <a:gd name="connsiteX3" fmla="*/ 466725 w 2919413"/>
                <a:gd name="connsiteY3" fmla="*/ 2566988 h 3228975"/>
                <a:gd name="connsiteX4" fmla="*/ 466725 w 2919413"/>
                <a:gd name="connsiteY4" fmla="*/ 2867025 h 3228975"/>
                <a:gd name="connsiteX5" fmla="*/ 104775 w 2919413"/>
                <a:gd name="connsiteY5" fmla="*/ 3228975 h 3228975"/>
                <a:gd name="connsiteX6" fmla="*/ 0 w 2919413"/>
                <a:gd name="connsiteY6" fmla="*/ 3228975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0 w 3070954"/>
                <a:gd name="connsiteY6" fmla="*/ 3218872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115526 w 3070954"/>
                <a:gd name="connsiteY6" fmla="*/ 3219863 h 3228975"/>
                <a:gd name="connsiteX7" fmla="*/ 0 w 3070954"/>
                <a:gd name="connsiteY7" fmla="*/ 3218872 h 3228975"/>
                <a:gd name="connsiteX0" fmla="*/ 3017073 w 3017073"/>
                <a:gd name="connsiteY0" fmla="*/ 0 h 3272753"/>
                <a:gd name="connsiteX1" fmla="*/ 1154935 w 3017073"/>
                <a:gd name="connsiteY1" fmla="*/ 1862138 h 3272753"/>
                <a:gd name="connsiteX2" fmla="*/ 1154935 w 3017073"/>
                <a:gd name="connsiteY2" fmla="*/ 1976438 h 3272753"/>
                <a:gd name="connsiteX3" fmla="*/ 564385 w 3017073"/>
                <a:gd name="connsiteY3" fmla="*/ 2566988 h 3272753"/>
                <a:gd name="connsiteX4" fmla="*/ 564385 w 3017073"/>
                <a:gd name="connsiteY4" fmla="*/ 2867025 h 3272753"/>
                <a:gd name="connsiteX5" fmla="*/ 202435 w 3017073"/>
                <a:gd name="connsiteY5" fmla="*/ 3228975 h 3272753"/>
                <a:gd name="connsiteX6" fmla="*/ 61645 w 3017073"/>
                <a:gd name="connsiteY6" fmla="*/ 3219863 h 3272753"/>
                <a:gd name="connsiteX7" fmla="*/ 0 w 3017073"/>
                <a:gd name="connsiteY7" fmla="*/ 3272753 h 3272753"/>
                <a:gd name="connsiteX0" fmla="*/ 3003603 w 3003603"/>
                <a:gd name="connsiteY0" fmla="*/ 0 h 3272753"/>
                <a:gd name="connsiteX1" fmla="*/ 1141465 w 3003603"/>
                <a:gd name="connsiteY1" fmla="*/ 1862138 h 3272753"/>
                <a:gd name="connsiteX2" fmla="*/ 1141465 w 3003603"/>
                <a:gd name="connsiteY2" fmla="*/ 1976438 h 3272753"/>
                <a:gd name="connsiteX3" fmla="*/ 550915 w 3003603"/>
                <a:gd name="connsiteY3" fmla="*/ 2566988 h 3272753"/>
                <a:gd name="connsiteX4" fmla="*/ 550915 w 3003603"/>
                <a:gd name="connsiteY4" fmla="*/ 2867025 h 3272753"/>
                <a:gd name="connsiteX5" fmla="*/ 188965 w 3003603"/>
                <a:gd name="connsiteY5" fmla="*/ 3228975 h 3272753"/>
                <a:gd name="connsiteX6" fmla="*/ 48175 w 3003603"/>
                <a:gd name="connsiteY6" fmla="*/ 3219863 h 3272753"/>
                <a:gd name="connsiteX7" fmla="*/ 0 w 3003603"/>
                <a:gd name="connsiteY7" fmla="*/ 3272753 h 3272753"/>
                <a:gd name="connsiteX0" fmla="*/ 3013706 w 3013706"/>
                <a:gd name="connsiteY0" fmla="*/ 0 h 3269385"/>
                <a:gd name="connsiteX1" fmla="*/ 1151568 w 3013706"/>
                <a:gd name="connsiteY1" fmla="*/ 1862138 h 3269385"/>
                <a:gd name="connsiteX2" fmla="*/ 1151568 w 3013706"/>
                <a:gd name="connsiteY2" fmla="*/ 1976438 h 3269385"/>
                <a:gd name="connsiteX3" fmla="*/ 561018 w 3013706"/>
                <a:gd name="connsiteY3" fmla="*/ 2566988 h 3269385"/>
                <a:gd name="connsiteX4" fmla="*/ 561018 w 3013706"/>
                <a:gd name="connsiteY4" fmla="*/ 2867025 h 3269385"/>
                <a:gd name="connsiteX5" fmla="*/ 199068 w 3013706"/>
                <a:gd name="connsiteY5" fmla="*/ 3228975 h 3269385"/>
                <a:gd name="connsiteX6" fmla="*/ 58278 w 3013706"/>
                <a:gd name="connsiteY6" fmla="*/ 3219863 h 3269385"/>
                <a:gd name="connsiteX7" fmla="*/ 0 w 3013706"/>
                <a:gd name="connsiteY7" fmla="*/ 3269385 h 3269385"/>
                <a:gd name="connsiteX0" fmla="*/ 3013706 w 3013706"/>
                <a:gd name="connsiteY0" fmla="*/ 0 h 3269385"/>
                <a:gd name="connsiteX1" fmla="*/ 2564892 w 3013706"/>
                <a:gd name="connsiteY1" fmla="*/ 442045 h 3269385"/>
                <a:gd name="connsiteX2" fmla="*/ 1151568 w 3013706"/>
                <a:gd name="connsiteY2" fmla="*/ 1862138 h 3269385"/>
                <a:gd name="connsiteX3" fmla="*/ 1151568 w 3013706"/>
                <a:gd name="connsiteY3" fmla="*/ 1976438 h 3269385"/>
                <a:gd name="connsiteX4" fmla="*/ 561018 w 3013706"/>
                <a:gd name="connsiteY4" fmla="*/ 2566988 h 3269385"/>
                <a:gd name="connsiteX5" fmla="*/ 561018 w 3013706"/>
                <a:gd name="connsiteY5" fmla="*/ 2867025 h 3269385"/>
                <a:gd name="connsiteX6" fmla="*/ 199068 w 3013706"/>
                <a:gd name="connsiteY6" fmla="*/ 3228975 h 3269385"/>
                <a:gd name="connsiteX7" fmla="*/ 58278 w 3013706"/>
                <a:gd name="connsiteY7" fmla="*/ 3219863 h 3269385"/>
                <a:gd name="connsiteX8" fmla="*/ 0 w 3013706"/>
                <a:gd name="connsiteY8" fmla="*/ 3269385 h 3269385"/>
                <a:gd name="connsiteX0" fmla="*/ 2564892 w 2564892"/>
                <a:gd name="connsiteY0" fmla="*/ 0 h 2827340"/>
                <a:gd name="connsiteX1" fmla="*/ 1151568 w 2564892"/>
                <a:gd name="connsiteY1" fmla="*/ 1420093 h 2827340"/>
                <a:gd name="connsiteX2" fmla="*/ 1151568 w 2564892"/>
                <a:gd name="connsiteY2" fmla="*/ 1534393 h 2827340"/>
                <a:gd name="connsiteX3" fmla="*/ 561018 w 2564892"/>
                <a:gd name="connsiteY3" fmla="*/ 2124943 h 2827340"/>
                <a:gd name="connsiteX4" fmla="*/ 561018 w 2564892"/>
                <a:gd name="connsiteY4" fmla="*/ 2424980 h 2827340"/>
                <a:gd name="connsiteX5" fmla="*/ 199068 w 2564892"/>
                <a:gd name="connsiteY5" fmla="*/ 2786930 h 2827340"/>
                <a:gd name="connsiteX6" fmla="*/ 58278 w 2564892"/>
                <a:gd name="connsiteY6" fmla="*/ 2777818 h 2827340"/>
                <a:gd name="connsiteX7" fmla="*/ 0 w 2564892"/>
                <a:gd name="connsiteY7" fmla="*/ 2827340 h 282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892" h="2827340">
                  <a:moveTo>
                    <a:pt x="2564892" y="0"/>
                  </a:moveTo>
                  <a:lnTo>
                    <a:pt x="1151568" y="1420093"/>
                  </a:lnTo>
                  <a:lnTo>
                    <a:pt x="1151568" y="1534393"/>
                  </a:lnTo>
                  <a:lnTo>
                    <a:pt x="561018" y="2124943"/>
                  </a:lnTo>
                  <a:lnTo>
                    <a:pt x="561018" y="2424980"/>
                  </a:lnTo>
                  <a:lnTo>
                    <a:pt x="199068" y="2786930"/>
                  </a:lnTo>
                  <a:lnTo>
                    <a:pt x="58278" y="2777818"/>
                  </a:lnTo>
                  <a:lnTo>
                    <a:pt x="0" y="2827340"/>
                  </a:lnTo>
                </a:path>
              </a:pathLst>
            </a:custGeom>
            <a:ln>
              <a:tailEnd type="none"/>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8" name="Freeform 467"/>
            <p:cNvSpPr/>
            <p:nvPr/>
          </p:nvSpPr>
          <p:spPr>
            <a:xfrm rot="8100000" flipV="1">
              <a:off x="3146953" y="696373"/>
              <a:ext cx="2536712" cy="2951673"/>
            </a:xfrm>
            <a:custGeom>
              <a:avLst/>
              <a:gdLst>
                <a:gd name="connsiteX0" fmla="*/ 2895601 w 2895601"/>
                <a:gd name="connsiteY0" fmla="*/ 0 h 3305175"/>
                <a:gd name="connsiteX1" fmla="*/ 1081088 w 2895601"/>
                <a:gd name="connsiteY1" fmla="*/ 1814513 h 3305175"/>
                <a:gd name="connsiteX2" fmla="*/ 1081088 w 2895601"/>
                <a:gd name="connsiteY2" fmla="*/ 1947862 h 3305175"/>
                <a:gd name="connsiteX3" fmla="*/ 495300 w 2895601"/>
                <a:gd name="connsiteY3" fmla="*/ 2533650 h 3305175"/>
                <a:gd name="connsiteX4" fmla="*/ 495300 w 2895601"/>
                <a:gd name="connsiteY4" fmla="*/ 2809875 h 3305175"/>
                <a:gd name="connsiteX5" fmla="*/ 0 w 2895601"/>
                <a:gd name="connsiteY5" fmla="*/ 3305175 h 3305175"/>
                <a:gd name="connsiteX0" fmla="*/ 2895601 w 2895601"/>
                <a:gd name="connsiteY0" fmla="*/ 0 h 3305175"/>
                <a:gd name="connsiteX1" fmla="*/ 2487198 w 2895601"/>
                <a:gd name="connsiteY1" fmla="*/ 411115 h 3305175"/>
                <a:gd name="connsiteX2" fmla="*/ 1081088 w 2895601"/>
                <a:gd name="connsiteY2" fmla="*/ 1814513 h 3305175"/>
                <a:gd name="connsiteX3" fmla="*/ 1081088 w 2895601"/>
                <a:gd name="connsiteY3" fmla="*/ 1947862 h 3305175"/>
                <a:gd name="connsiteX4" fmla="*/ 495300 w 2895601"/>
                <a:gd name="connsiteY4" fmla="*/ 2533650 h 3305175"/>
                <a:gd name="connsiteX5" fmla="*/ 495300 w 2895601"/>
                <a:gd name="connsiteY5" fmla="*/ 2809875 h 3305175"/>
                <a:gd name="connsiteX6" fmla="*/ 0 w 2895601"/>
                <a:gd name="connsiteY6" fmla="*/ 3305175 h 3305175"/>
                <a:gd name="connsiteX0" fmla="*/ 2487198 w 2487198"/>
                <a:gd name="connsiteY0" fmla="*/ 0 h 2894060"/>
                <a:gd name="connsiteX1" fmla="*/ 1081088 w 2487198"/>
                <a:gd name="connsiteY1" fmla="*/ 1403398 h 2894060"/>
                <a:gd name="connsiteX2" fmla="*/ 1081088 w 2487198"/>
                <a:gd name="connsiteY2" fmla="*/ 1536747 h 2894060"/>
                <a:gd name="connsiteX3" fmla="*/ 495300 w 2487198"/>
                <a:gd name="connsiteY3" fmla="*/ 2122535 h 2894060"/>
                <a:gd name="connsiteX4" fmla="*/ 495300 w 2487198"/>
                <a:gd name="connsiteY4" fmla="*/ 2398760 h 2894060"/>
                <a:gd name="connsiteX5" fmla="*/ 0 w 2487198"/>
                <a:gd name="connsiteY5" fmla="*/ 2894060 h 2894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7198" h="2894060">
                  <a:moveTo>
                    <a:pt x="2487198" y="0"/>
                  </a:moveTo>
                  <a:lnTo>
                    <a:pt x="1081088" y="1403398"/>
                  </a:lnTo>
                  <a:lnTo>
                    <a:pt x="1081088" y="1536747"/>
                  </a:lnTo>
                  <a:lnTo>
                    <a:pt x="495300" y="2122535"/>
                  </a:lnTo>
                  <a:lnTo>
                    <a:pt x="495300" y="2398760"/>
                  </a:lnTo>
                  <a:lnTo>
                    <a:pt x="0" y="2894060"/>
                  </a:lnTo>
                </a:path>
              </a:pathLst>
            </a:custGeom>
            <a:ln>
              <a:tailEnd type="none"/>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9" name="Freeform 468"/>
            <p:cNvSpPr/>
            <p:nvPr/>
          </p:nvSpPr>
          <p:spPr>
            <a:xfrm rot="8100000" flipV="1">
              <a:off x="3033507" y="1064242"/>
              <a:ext cx="1871848" cy="2293580"/>
            </a:xfrm>
            <a:custGeom>
              <a:avLst/>
              <a:gdLst>
                <a:gd name="connsiteX0" fmla="*/ 2238375 w 2238375"/>
                <a:gd name="connsiteY0" fmla="*/ 0 h 2647950"/>
                <a:gd name="connsiteX1" fmla="*/ 457200 w 2238375"/>
                <a:gd name="connsiteY1" fmla="*/ 1781175 h 2647950"/>
                <a:gd name="connsiteX2" fmla="*/ 457200 w 2238375"/>
                <a:gd name="connsiteY2" fmla="*/ 1928813 h 2647950"/>
                <a:gd name="connsiteX3" fmla="*/ 390525 w 2238375"/>
                <a:gd name="connsiteY3" fmla="*/ 1995488 h 2647950"/>
                <a:gd name="connsiteX4" fmla="*/ 390525 w 2238375"/>
                <a:gd name="connsiteY4" fmla="*/ 2219325 h 2647950"/>
                <a:gd name="connsiteX5" fmla="*/ 271463 w 2238375"/>
                <a:gd name="connsiteY5" fmla="*/ 2338387 h 2647950"/>
                <a:gd name="connsiteX6" fmla="*/ 190500 w 2238375"/>
                <a:gd name="connsiteY6" fmla="*/ 2338387 h 2647950"/>
                <a:gd name="connsiteX7" fmla="*/ 0 w 2238375"/>
                <a:gd name="connsiteY7" fmla="*/ 2528887 h 2647950"/>
                <a:gd name="connsiteX8" fmla="*/ 0 w 2238375"/>
                <a:gd name="connsiteY8" fmla="*/ 2647950 h 2647950"/>
                <a:gd name="connsiteX0" fmla="*/ 2238375 w 2238375"/>
                <a:gd name="connsiteY0" fmla="*/ 0 h 2647950"/>
                <a:gd name="connsiteX1" fmla="*/ 1835312 w 2238375"/>
                <a:gd name="connsiteY1" fmla="*/ 399138 h 2647950"/>
                <a:gd name="connsiteX2" fmla="*/ 457200 w 2238375"/>
                <a:gd name="connsiteY2" fmla="*/ 1781175 h 2647950"/>
                <a:gd name="connsiteX3" fmla="*/ 457200 w 2238375"/>
                <a:gd name="connsiteY3" fmla="*/ 1928813 h 2647950"/>
                <a:gd name="connsiteX4" fmla="*/ 390525 w 2238375"/>
                <a:gd name="connsiteY4" fmla="*/ 1995488 h 2647950"/>
                <a:gd name="connsiteX5" fmla="*/ 390525 w 2238375"/>
                <a:gd name="connsiteY5" fmla="*/ 2219325 h 2647950"/>
                <a:gd name="connsiteX6" fmla="*/ 271463 w 2238375"/>
                <a:gd name="connsiteY6" fmla="*/ 2338387 h 2647950"/>
                <a:gd name="connsiteX7" fmla="*/ 190500 w 2238375"/>
                <a:gd name="connsiteY7" fmla="*/ 2338387 h 2647950"/>
                <a:gd name="connsiteX8" fmla="*/ 0 w 2238375"/>
                <a:gd name="connsiteY8" fmla="*/ 2528887 h 2647950"/>
                <a:gd name="connsiteX9" fmla="*/ 0 w 2238375"/>
                <a:gd name="connsiteY9" fmla="*/ 2647950 h 2647950"/>
                <a:gd name="connsiteX0" fmla="*/ 1835312 w 1835312"/>
                <a:gd name="connsiteY0" fmla="*/ 0 h 2248812"/>
                <a:gd name="connsiteX1" fmla="*/ 457200 w 1835312"/>
                <a:gd name="connsiteY1" fmla="*/ 1382037 h 2248812"/>
                <a:gd name="connsiteX2" fmla="*/ 457200 w 1835312"/>
                <a:gd name="connsiteY2" fmla="*/ 1529675 h 2248812"/>
                <a:gd name="connsiteX3" fmla="*/ 390525 w 1835312"/>
                <a:gd name="connsiteY3" fmla="*/ 1596350 h 2248812"/>
                <a:gd name="connsiteX4" fmla="*/ 390525 w 1835312"/>
                <a:gd name="connsiteY4" fmla="*/ 1820187 h 2248812"/>
                <a:gd name="connsiteX5" fmla="*/ 271463 w 1835312"/>
                <a:gd name="connsiteY5" fmla="*/ 1939249 h 2248812"/>
                <a:gd name="connsiteX6" fmla="*/ 190500 w 1835312"/>
                <a:gd name="connsiteY6" fmla="*/ 1939249 h 2248812"/>
                <a:gd name="connsiteX7" fmla="*/ 0 w 1835312"/>
                <a:gd name="connsiteY7" fmla="*/ 2129749 h 2248812"/>
                <a:gd name="connsiteX8" fmla="*/ 0 w 1835312"/>
                <a:gd name="connsiteY8" fmla="*/ 2248812 h 224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35312" h="2248812">
                  <a:moveTo>
                    <a:pt x="1835312" y="0"/>
                  </a:moveTo>
                  <a:lnTo>
                    <a:pt x="457200" y="1382037"/>
                  </a:lnTo>
                  <a:lnTo>
                    <a:pt x="457200" y="1529675"/>
                  </a:lnTo>
                  <a:lnTo>
                    <a:pt x="390525" y="1596350"/>
                  </a:lnTo>
                  <a:lnTo>
                    <a:pt x="390525" y="1820187"/>
                  </a:lnTo>
                  <a:lnTo>
                    <a:pt x="271463" y="1939249"/>
                  </a:lnTo>
                  <a:lnTo>
                    <a:pt x="190500" y="1939249"/>
                  </a:lnTo>
                  <a:lnTo>
                    <a:pt x="0" y="2129749"/>
                  </a:lnTo>
                  <a:lnTo>
                    <a:pt x="0" y="2248812"/>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70" name="Freeform 469"/>
            <p:cNvSpPr/>
            <p:nvPr/>
          </p:nvSpPr>
          <p:spPr>
            <a:xfrm rot="8100000" flipV="1">
              <a:off x="2980744" y="1196655"/>
              <a:ext cx="1704199" cy="2109245"/>
            </a:xfrm>
            <a:custGeom>
              <a:avLst/>
              <a:gdLst>
                <a:gd name="connsiteX0" fmla="*/ 2028825 w 2028825"/>
                <a:gd name="connsiteY0" fmla="*/ 0 h 2424112"/>
                <a:gd name="connsiteX1" fmla="*/ 314325 w 2028825"/>
                <a:gd name="connsiteY1" fmla="*/ 1714500 h 2424112"/>
                <a:gd name="connsiteX2" fmla="*/ 314325 w 2028825"/>
                <a:gd name="connsiteY2" fmla="*/ 1876425 h 2424112"/>
                <a:gd name="connsiteX3" fmla="*/ 233362 w 2028825"/>
                <a:gd name="connsiteY3" fmla="*/ 1957388 h 2424112"/>
                <a:gd name="connsiteX4" fmla="*/ 233362 w 2028825"/>
                <a:gd name="connsiteY4" fmla="*/ 2190750 h 2424112"/>
                <a:gd name="connsiteX5" fmla="*/ 0 w 2028825"/>
                <a:gd name="connsiteY5" fmla="*/ 2424112 h 2424112"/>
                <a:gd name="connsiteX0" fmla="*/ 2028825 w 2028825"/>
                <a:gd name="connsiteY0" fmla="*/ 0 h 2424112"/>
                <a:gd name="connsiteX1" fmla="*/ 1670935 w 2028825"/>
                <a:gd name="connsiteY1" fmla="*/ 356037 h 2424112"/>
                <a:gd name="connsiteX2" fmla="*/ 314325 w 2028825"/>
                <a:gd name="connsiteY2" fmla="*/ 1714500 h 2424112"/>
                <a:gd name="connsiteX3" fmla="*/ 314325 w 2028825"/>
                <a:gd name="connsiteY3" fmla="*/ 1876425 h 2424112"/>
                <a:gd name="connsiteX4" fmla="*/ 233362 w 2028825"/>
                <a:gd name="connsiteY4" fmla="*/ 1957388 h 2424112"/>
                <a:gd name="connsiteX5" fmla="*/ 233362 w 2028825"/>
                <a:gd name="connsiteY5" fmla="*/ 2190750 h 2424112"/>
                <a:gd name="connsiteX6" fmla="*/ 0 w 2028825"/>
                <a:gd name="connsiteY6" fmla="*/ 2424112 h 2424112"/>
                <a:gd name="connsiteX0" fmla="*/ 1670935 w 1670935"/>
                <a:gd name="connsiteY0" fmla="*/ 0 h 2068075"/>
                <a:gd name="connsiteX1" fmla="*/ 314325 w 1670935"/>
                <a:gd name="connsiteY1" fmla="*/ 1358463 h 2068075"/>
                <a:gd name="connsiteX2" fmla="*/ 314325 w 1670935"/>
                <a:gd name="connsiteY2" fmla="*/ 1520388 h 2068075"/>
                <a:gd name="connsiteX3" fmla="*/ 233362 w 1670935"/>
                <a:gd name="connsiteY3" fmla="*/ 1601351 h 2068075"/>
                <a:gd name="connsiteX4" fmla="*/ 233362 w 1670935"/>
                <a:gd name="connsiteY4" fmla="*/ 1834713 h 2068075"/>
                <a:gd name="connsiteX5" fmla="*/ 0 w 1670935"/>
                <a:gd name="connsiteY5" fmla="*/ 2068075 h 206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35" h="2068075">
                  <a:moveTo>
                    <a:pt x="1670935" y="0"/>
                  </a:moveTo>
                  <a:lnTo>
                    <a:pt x="314325" y="1358463"/>
                  </a:lnTo>
                  <a:lnTo>
                    <a:pt x="314325" y="1520388"/>
                  </a:lnTo>
                  <a:lnTo>
                    <a:pt x="233362" y="1601351"/>
                  </a:lnTo>
                  <a:lnTo>
                    <a:pt x="233362" y="1834713"/>
                  </a:lnTo>
                  <a:lnTo>
                    <a:pt x="0" y="2068075"/>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72" name="Freeform 471"/>
            <p:cNvSpPr/>
            <p:nvPr/>
          </p:nvSpPr>
          <p:spPr>
            <a:xfrm>
              <a:off x="9459682" y="1450717"/>
              <a:ext cx="2977530" cy="2574374"/>
            </a:xfrm>
            <a:custGeom>
              <a:avLst/>
              <a:gdLst>
                <a:gd name="connsiteX0" fmla="*/ 2919412 w 2919412"/>
                <a:gd name="connsiteY0" fmla="*/ 0 h 2524125"/>
                <a:gd name="connsiteX1" fmla="*/ 1695449 w 2919412"/>
                <a:gd name="connsiteY1" fmla="*/ 1223963 h 2524125"/>
                <a:gd name="connsiteX2" fmla="*/ 1695449 w 2919412"/>
                <a:gd name="connsiteY2" fmla="*/ 1371600 h 2524125"/>
                <a:gd name="connsiteX3" fmla="*/ 1285874 w 2919412"/>
                <a:gd name="connsiteY3" fmla="*/ 1781175 h 2524125"/>
                <a:gd name="connsiteX4" fmla="*/ 1176337 w 2919412"/>
                <a:gd name="connsiteY4" fmla="*/ 1781175 h 2524125"/>
                <a:gd name="connsiteX5" fmla="*/ 1028700 w 2919412"/>
                <a:gd name="connsiteY5" fmla="*/ 1633538 h 2524125"/>
                <a:gd name="connsiteX6" fmla="*/ 976312 w 2919412"/>
                <a:gd name="connsiteY6" fmla="*/ 1633538 h 2524125"/>
                <a:gd name="connsiteX7" fmla="*/ 885825 w 2919412"/>
                <a:gd name="connsiteY7" fmla="*/ 1724025 h 2524125"/>
                <a:gd name="connsiteX8" fmla="*/ 885825 w 2919412"/>
                <a:gd name="connsiteY8" fmla="*/ 1833563 h 2524125"/>
                <a:gd name="connsiteX9" fmla="*/ 514350 w 2919412"/>
                <a:gd name="connsiteY9" fmla="*/ 2205038 h 2524125"/>
                <a:gd name="connsiteX10" fmla="*/ 376237 w 2919412"/>
                <a:gd name="connsiteY10" fmla="*/ 2205038 h 2524125"/>
                <a:gd name="connsiteX11" fmla="*/ 314325 w 2919412"/>
                <a:gd name="connsiteY11" fmla="*/ 2266950 h 2524125"/>
                <a:gd name="connsiteX12" fmla="*/ 109537 w 2919412"/>
                <a:gd name="connsiteY12" fmla="*/ 2266950 h 2524125"/>
                <a:gd name="connsiteX13" fmla="*/ 0 w 2919412"/>
                <a:gd name="connsiteY13" fmla="*/ 2376487 h 2524125"/>
                <a:gd name="connsiteX14" fmla="*/ 0 w 2919412"/>
                <a:gd name="connsiteY14" fmla="*/ 2524125 h 2524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19412" h="2524125">
                  <a:moveTo>
                    <a:pt x="2919412" y="0"/>
                  </a:moveTo>
                  <a:lnTo>
                    <a:pt x="1695449" y="1223963"/>
                  </a:lnTo>
                  <a:lnTo>
                    <a:pt x="1695449" y="1371600"/>
                  </a:lnTo>
                  <a:lnTo>
                    <a:pt x="1285874" y="1781175"/>
                  </a:lnTo>
                  <a:lnTo>
                    <a:pt x="1176337" y="1781175"/>
                  </a:lnTo>
                  <a:lnTo>
                    <a:pt x="1028700" y="1633538"/>
                  </a:lnTo>
                  <a:lnTo>
                    <a:pt x="976312" y="1633538"/>
                  </a:lnTo>
                  <a:lnTo>
                    <a:pt x="885825" y="1724025"/>
                  </a:lnTo>
                  <a:lnTo>
                    <a:pt x="885825" y="1833563"/>
                  </a:lnTo>
                  <a:lnTo>
                    <a:pt x="514350" y="2205038"/>
                  </a:lnTo>
                  <a:lnTo>
                    <a:pt x="376237" y="2205038"/>
                  </a:lnTo>
                  <a:lnTo>
                    <a:pt x="314325" y="2266950"/>
                  </a:lnTo>
                  <a:lnTo>
                    <a:pt x="109537" y="2266950"/>
                  </a:lnTo>
                  <a:lnTo>
                    <a:pt x="0" y="2376487"/>
                  </a:lnTo>
                  <a:lnTo>
                    <a:pt x="0" y="2524125"/>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477" name="Freeform 476"/>
            <p:cNvSpPr/>
            <p:nvPr/>
          </p:nvSpPr>
          <p:spPr>
            <a:xfrm>
              <a:off x="9624832" y="2436752"/>
              <a:ext cx="2812381" cy="1627198"/>
            </a:xfrm>
            <a:custGeom>
              <a:avLst/>
              <a:gdLst>
                <a:gd name="connsiteX0" fmla="*/ 2757487 w 2757487"/>
                <a:gd name="connsiteY0" fmla="*/ 0 h 1595437"/>
                <a:gd name="connsiteX1" fmla="*/ 2400300 w 2757487"/>
                <a:gd name="connsiteY1" fmla="*/ 357187 h 1595437"/>
                <a:gd name="connsiteX2" fmla="*/ 2400300 w 2757487"/>
                <a:gd name="connsiteY2" fmla="*/ 576262 h 1595437"/>
                <a:gd name="connsiteX3" fmla="*/ 2128837 w 2757487"/>
                <a:gd name="connsiteY3" fmla="*/ 847725 h 1595437"/>
                <a:gd name="connsiteX4" fmla="*/ 1614487 w 2757487"/>
                <a:gd name="connsiteY4" fmla="*/ 847725 h 1595437"/>
                <a:gd name="connsiteX5" fmla="*/ 976312 w 2757487"/>
                <a:gd name="connsiteY5" fmla="*/ 1485900 h 1595437"/>
                <a:gd name="connsiteX6" fmla="*/ 781050 w 2757487"/>
                <a:gd name="connsiteY6" fmla="*/ 1485900 h 1595437"/>
                <a:gd name="connsiteX7" fmla="*/ 723900 w 2757487"/>
                <a:gd name="connsiteY7" fmla="*/ 1428750 h 1595437"/>
                <a:gd name="connsiteX8" fmla="*/ 481012 w 2757487"/>
                <a:gd name="connsiteY8" fmla="*/ 1428750 h 1595437"/>
                <a:gd name="connsiteX9" fmla="*/ 419100 w 2757487"/>
                <a:gd name="connsiteY9" fmla="*/ 1366838 h 1595437"/>
                <a:gd name="connsiteX10" fmla="*/ 300037 w 2757487"/>
                <a:gd name="connsiteY10" fmla="*/ 1366838 h 1595437"/>
                <a:gd name="connsiteX11" fmla="*/ 161925 w 2757487"/>
                <a:gd name="connsiteY11" fmla="*/ 1504950 h 1595437"/>
                <a:gd name="connsiteX12" fmla="*/ 90487 w 2757487"/>
                <a:gd name="connsiteY12" fmla="*/ 1504950 h 1595437"/>
                <a:gd name="connsiteX13" fmla="*/ 0 w 2757487"/>
                <a:gd name="connsiteY13" fmla="*/ 1595437 h 159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57487" h="1595437">
                  <a:moveTo>
                    <a:pt x="2757487" y="0"/>
                  </a:moveTo>
                  <a:lnTo>
                    <a:pt x="2400300" y="357187"/>
                  </a:lnTo>
                  <a:lnTo>
                    <a:pt x="2400300" y="576262"/>
                  </a:lnTo>
                  <a:lnTo>
                    <a:pt x="2128837" y="847725"/>
                  </a:lnTo>
                  <a:lnTo>
                    <a:pt x="1614487" y="847725"/>
                  </a:lnTo>
                  <a:lnTo>
                    <a:pt x="976312" y="1485900"/>
                  </a:lnTo>
                  <a:lnTo>
                    <a:pt x="781050" y="1485900"/>
                  </a:lnTo>
                  <a:lnTo>
                    <a:pt x="723900" y="1428750"/>
                  </a:lnTo>
                  <a:lnTo>
                    <a:pt x="481012" y="1428750"/>
                  </a:lnTo>
                  <a:lnTo>
                    <a:pt x="419100" y="1366838"/>
                  </a:lnTo>
                  <a:lnTo>
                    <a:pt x="300037" y="1366838"/>
                  </a:lnTo>
                  <a:lnTo>
                    <a:pt x="161925" y="1504950"/>
                  </a:lnTo>
                  <a:lnTo>
                    <a:pt x="90487" y="1504950"/>
                  </a:lnTo>
                  <a:lnTo>
                    <a:pt x="0" y="1595437"/>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478" name="Freeform 477"/>
            <p:cNvSpPr/>
            <p:nvPr/>
          </p:nvSpPr>
          <p:spPr>
            <a:xfrm>
              <a:off x="9853125" y="2519325"/>
              <a:ext cx="2574374" cy="1714631"/>
            </a:xfrm>
            <a:custGeom>
              <a:avLst/>
              <a:gdLst>
                <a:gd name="connsiteX0" fmla="*/ 2524125 w 2524125"/>
                <a:gd name="connsiteY0" fmla="*/ 0 h 1681163"/>
                <a:gd name="connsiteX1" fmla="*/ 2243138 w 2524125"/>
                <a:gd name="connsiteY1" fmla="*/ 280987 h 1681163"/>
                <a:gd name="connsiteX2" fmla="*/ 2243138 w 2524125"/>
                <a:gd name="connsiteY2" fmla="*/ 509588 h 1681163"/>
                <a:gd name="connsiteX3" fmla="*/ 1947863 w 2524125"/>
                <a:gd name="connsiteY3" fmla="*/ 804863 h 1681163"/>
                <a:gd name="connsiteX4" fmla="*/ 1447800 w 2524125"/>
                <a:gd name="connsiteY4" fmla="*/ 804863 h 1681163"/>
                <a:gd name="connsiteX5" fmla="*/ 790575 w 2524125"/>
                <a:gd name="connsiteY5" fmla="*/ 1462088 h 1681163"/>
                <a:gd name="connsiteX6" fmla="*/ 528638 w 2524125"/>
                <a:gd name="connsiteY6" fmla="*/ 1462088 h 1681163"/>
                <a:gd name="connsiteX7" fmla="*/ 471488 w 2524125"/>
                <a:gd name="connsiteY7" fmla="*/ 1404938 h 1681163"/>
                <a:gd name="connsiteX8" fmla="*/ 266700 w 2524125"/>
                <a:gd name="connsiteY8" fmla="*/ 1404938 h 1681163"/>
                <a:gd name="connsiteX9" fmla="*/ 190500 w 2524125"/>
                <a:gd name="connsiteY9" fmla="*/ 1328738 h 1681163"/>
                <a:gd name="connsiteX10" fmla="*/ 104775 w 2524125"/>
                <a:gd name="connsiteY10" fmla="*/ 1328738 h 1681163"/>
                <a:gd name="connsiteX11" fmla="*/ 0 w 2524125"/>
                <a:gd name="connsiteY11" fmla="*/ 1433513 h 1681163"/>
                <a:gd name="connsiteX12" fmla="*/ 0 w 2524125"/>
                <a:gd name="connsiteY12" fmla="*/ 1681163 h 1681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4125" h="1681163">
                  <a:moveTo>
                    <a:pt x="2524125" y="0"/>
                  </a:moveTo>
                  <a:lnTo>
                    <a:pt x="2243138" y="280987"/>
                  </a:lnTo>
                  <a:lnTo>
                    <a:pt x="2243138" y="509588"/>
                  </a:lnTo>
                  <a:lnTo>
                    <a:pt x="1947863" y="804863"/>
                  </a:lnTo>
                  <a:lnTo>
                    <a:pt x="1447800" y="804863"/>
                  </a:lnTo>
                  <a:lnTo>
                    <a:pt x="790575" y="1462088"/>
                  </a:lnTo>
                  <a:lnTo>
                    <a:pt x="528638" y="1462088"/>
                  </a:lnTo>
                  <a:lnTo>
                    <a:pt x="471488" y="1404938"/>
                  </a:lnTo>
                  <a:lnTo>
                    <a:pt x="266700" y="1404938"/>
                  </a:lnTo>
                  <a:lnTo>
                    <a:pt x="190500" y="1328738"/>
                  </a:lnTo>
                  <a:lnTo>
                    <a:pt x="104775" y="1328738"/>
                  </a:lnTo>
                  <a:lnTo>
                    <a:pt x="0" y="1433513"/>
                  </a:lnTo>
                  <a:lnTo>
                    <a:pt x="0" y="1681163"/>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675" name="Freeform 674"/>
            <p:cNvSpPr/>
            <p:nvPr/>
          </p:nvSpPr>
          <p:spPr>
            <a:xfrm>
              <a:off x="9930842" y="3325637"/>
              <a:ext cx="2511229" cy="1612627"/>
            </a:xfrm>
            <a:custGeom>
              <a:avLst/>
              <a:gdLst>
                <a:gd name="connsiteX0" fmla="*/ 2462213 w 2462213"/>
                <a:gd name="connsiteY0" fmla="*/ 0 h 1581150"/>
                <a:gd name="connsiteX1" fmla="*/ 2219325 w 2462213"/>
                <a:gd name="connsiteY1" fmla="*/ 242888 h 1581150"/>
                <a:gd name="connsiteX2" fmla="*/ 2119313 w 2462213"/>
                <a:gd name="connsiteY2" fmla="*/ 242888 h 1581150"/>
                <a:gd name="connsiteX3" fmla="*/ 1909763 w 2462213"/>
                <a:gd name="connsiteY3" fmla="*/ 452438 h 1581150"/>
                <a:gd name="connsiteX4" fmla="*/ 1762125 w 2462213"/>
                <a:gd name="connsiteY4" fmla="*/ 452438 h 1581150"/>
                <a:gd name="connsiteX5" fmla="*/ 1428750 w 2462213"/>
                <a:gd name="connsiteY5" fmla="*/ 785813 h 1581150"/>
                <a:gd name="connsiteX6" fmla="*/ 1066800 w 2462213"/>
                <a:gd name="connsiteY6" fmla="*/ 785813 h 1581150"/>
                <a:gd name="connsiteX7" fmla="*/ 719138 w 2462213"/>
                <a:gd name="connsiteY7" fmla="*/ 1133475 h 1581150"/>
                <a:gd name="connsiteX8" fmla="*/ 342900 w 2462213"/>
                <a:gd name="connsiteY8" fmla="*/ 1133475 h 1581150"/>
                <a:gd name="connsiteX9" fmla="*/ 9525 w 2462213"/>
                <a:gd name="connsiteY9" fmla="*/ 1466850 h 1581150"/>
                <a:gd name="connsiteX10" fmla="*/ 0 w 2462213"/>
                <a:gd name="connsiteY10" fmla="*/ 1581150 h 158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2213" h="1581150">
                  <a:moveTo>
                    <a:pt x="2462213" y="0"/>
                  </a:moveTo>
                  <a:lnTo>
                    <a:pt x="2219325" y="242888"/>
                  </a:lnTo>
                  <a:lnTo>
                    <a:pt x="2119313" y="242888"/>
                  </a:lnTo>
                  <a:lnTo>
                    <a:pt x="1909763" y="452438"/>
                  </a:lnTo>
                  <a:lnTo>
                    <a:pt x="1762125" y="452438"/>
                  </a:lnTo>
                  <a:lnTo>
                    <a:pt x="1428750" y="785813"/>
                  </a:lnTo>
                  <a:lnTo>
                    <a:pt x="1066800" y="785813"/>
                  </a:lnTo>
                  <a:lnTo>
                    <a:pt x="719138" y="1133475"/>
                  </a:lnTo>
                  <a:lnTo>
                    <a:pt x="342900" y="1133475"/>
                  </a:lnTo>
                  <a:lnTo>
                    <a:pt x="9525" y="1466850"/>
                  </a:lnTo>
                  <a:lnTo>
                    <a:pt x="0" y="158115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76" name="Freeform 675"/>
            <p:cNvSpPr/>
            <p:nvPr/>
          </p:nvSpPr>
          <p:spPr>
            <a:xfrm>
              <a:off x="8732704" y="3918229"/>
              <a:ext cx="3717461" cy="2681235"/>
            </a:xfrm>
            <a:custGeom>
              <a:avLst/>
              <a:gdLst>
                <a:gd name="connsiteX0" fmla="*/ 3644900 w 3644900"/>
                <a:gd name="connsiteY0" fmla="*/ 0 h 2628900"/>
                <a:gd name="connsiteX1" fmla="*/ 3403600 w 3644900"/>
                <a:gd name="connsiteY1" fmla="*/ 0 h 2628900"/>
                <a:gd name="connsiteX2" fmla="*/ 3136900 w 3644900"/>
                <a:gd name="connsiteY2" fmla="*/ 266700 h 2628900"/>
                <a:gd name="connsiteX3" fmla="*/ 2882900 w 3644900"/>
                <a:gd name="connsiteY3" fmla="*/ 266700 h 2628900"/>
                <a:gd name="connsiteX4" fmla="*/ 2432050 w 3644900"/>
                <a:gd name="connsiteY4" fmla="*/ 717550 h 2628900"/>
                <a:gd name="connsiteX5" fmla="*/ 1854200 w 3644900"/>
                <a:gd name="connsiteY5" fmla="*/ 717550 h 2628900"/>
                <a:gd name="connsiteX6" fmla="*/ 1530350 w 3644900"/>
                <a:gd name="connsiteY6" fmla="*/ 1041400 h 2628900"/>
                <a:gd name="connsiteX7" fmla="*/ 1435100 w 3644900"/>
                <a:gd name="connsiteY7" fmla="*/ 1041400 h 2628900"/>
                <a:gd name="connsiteX8" fmla="*/ 863600 w 3644900"/>
                <a:gd name="connsiteY8" fmla="*/ 1612900 h 2628900"/>
                <a:gd name="connsiteX9" fmla="*/ 863600 w 3644900"/>
                <a:gd name="connsiteY9" fmla="*/ 1835150 h 2628900"/>
                <a:gd name="connsiteX10" fmla="*/ 793750 w 3644900"/>
                <a:gd name="connsiteY10" fmla="*/ 1835150 h 2628900"/>
                <a:gd name="connsiteX11" fmla="*/ 0 w 3644900"/>
                <a:gd name="connsiteY11" fmla="*/ 2628900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4900" h="2628900">
                  <a:moveTo>
                    <a:pt x="3644900" y="0"/>
                  </a:moveTo>
                  <a:lnTo>
                    <a:pt x="3403600" y="0"/>
                  </a:lnTo>
                  <a:lnTo>
                    <a:pt x="3136900" y="266700"/>
                  </a:lnTo>
                  <a:lnTo>
                    <a:pt x="2882900" y="266700"/>
                  </a:lnTo>
                  <a:lnTo>
                    <a:pt x="2432050" y="717550"/>
                  </a:lnTo>
                  <a:lnTo>
                    <a:pt x="1854200" y="717550"/>
                  </a:lnTo>
                  <a:lnTo>
                    <a:pt x="1530350" y="1041400"/>
                  </a:lnTo>
                  <a:lnTo>
                    <a:pt x="1435100" y="1041400"/>
                  </a:lnTo>
                  <a:lnTo>
                    <a:pt x="863600" y="1612900"/>
                  </a:lnTo>
                  <a:lnTo>
                    <a:pt x="863600" y="1835150"/>
                  </a:lnTo>
                  <a:lnTo>
                    <a:pt x="793750" y="1835150"/>
                  </a:lnTo>
                  <a:lnTo>
                    <a:pt x="0" y="262890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77" name="Freeform 676"/>
            <p:cNvSpPr/>
            <p:nvPr/>
          </p:nvSpPr>
          <p:spPr>
            <a:xfrm>
              <a:off x="8654988" y="3982993"/>
              <a:ext cx="3788701" cy="2836668"/>
            </a:xfrm>
            <a:custGeom>
              <a:avLst/>
              <a:gdLst>
                <a:gd name="connsiteX0" fmla="*/ 3714750 w 3714750"/>
                <a:gd name="connsiteY0" fmla="*/ 0 h 2781300"/>
                <a:gd name="connsiteX1" fmla="*/ 3511550 w 3714750"/>
                <a:gd name="connsiteY1" fmla="*/ 0 h 2781300"/>
                <a:gd name="connsiteX2" fmla="*/ 3219450 w 3714750"/>
                <a:gd name="connsiteY2" fmla="*/ 292100 h 2781300"/>
                <a:gd name="connsiteX3" fmla="*/ 2965450 w 3714750"/>
                <a:gd name="connsiteY3" fmla="*/ 292100 h 2781300"/>
                <a:gd name="connsiteX4" fmla="*/ 2520950 w 3714750"/>
                <a:gd name="connsiteY4" fmla="*/ 736600 h 2781300"/>
                <a:gd name="connsiteX5" fmla="*/ 1949450 w 3714750"/>
                <a:gd name="connsiteY5" fmla="*/ 736600 h 2781300"/>
                <a:gd name="connsiteX6" fmla="*/ 1612900 w 3714750"/>
                <a:gd name="connsiteY6" fmla="*/ 1073150 h 2781300"/>
                <a:gd name="connsiteX7" fmla="*/ 1517650 w 3714750"/>
                <a:gd name="connsiteY7" fmla="*/ 1073150 h 2781300"/>
                <a:gd name="connsiteX8" fmla="*/ 1041400 w 3714750"/>
                <a:gd name="connsiteY8" fmla="*/ 1549400 h 2781300"/>
                <a:gd name="connsiteX9" fmla="*/ 1041400 w 3714750"/>
                <a:gd name="connsiteY9" fmla="*/ 1879600 h 2781300"/>
                <a:gd name="connsiteX10" fmla="*/ 901700 w 3714750"/>
                <a:gd name="connsiteY10" fmla="*/ 1879600 h 2781300"/>
                <a:gd name="connsiteX11" fmla="*/ 0 w 3714750"/>
                <a:gd name="connsiteY11" fmla="*/ 2781300 h 278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4750" h="2781300">
                  <a:moveTo>
                    <a:pt x="3714750" y="0"/>
                  </a:moveTo>
                  <a:lnTo>
                    <a:pt x="3511550" y="0"/>
                  </a:lnTo>
                  <a:lnTo>
                    <a:pt x="3219450" y="292100"/>
                  </a:lnTo>
                  <a:lnTo>
                    <a:pt x="2965450" y="292100"/>
                  </a:lnTo>
                  <a:lnTo>
                    <a:pt x="2520950" y="736600"/>
                  </a:lnTo>
                  <a:lnTo>
                    <a:pt x="1949450" y="736600"/>
                  </a:lnTo>
                  <a:lnTo>
                    <a:pt x="1612900" y="1073150"/>
                  </a:lnTo>
                  <a:lnTo>
                    <a:pt x="1517650" y="1073150"/>
                  </a:lnTo>
                  <a:lnTo>
                    <a:pt x="1041400" y="1549400"/>
                  </a:lnTo>
                  <a:lnTo>
                    <a:pt x="1041400" y="1879600"/>
                  </a:lnTo>
                  <a:lnTo>
                    <a:pt x="901700" y="1879600"/>
                  </a:lnTo>
                  <a:lnTo>
                    <a:pt x="0" y="278130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678" name="Group 677"/>
            <p:cNvGrpSpPr/>
            <p:nvPr/>
          </p:nvGrpSpPr>
          <p:grpSpPr>
            <a:xfrm flipV="1">
              <a:off x="5246865" y="12952"/>
              <a:ext cx="2959720" cy="2260268"/>
              <a:chOff x="9017000" y="4648200"/>
              <a:chExt cx="2901950" cy="2216150"/>
            </a:xfrm>
          </p:grpSpPr>
          <p:sp>
            <p:nvSpPr>
              <p:cNvPr id="822" name="Freeform 821"/>
              <p:cNvSpPr/>
              <p:nvPr/>
            </p:nvSpPr>
            <p:spPr>
              <a:xfrm>
                <a:off x="9017000" y="5346700"/>
                <a:ext cx="1568450" cy="1511300"/>
              </a:xfrm>
              <a:custGeom>
                <a:avLst/>
                <a:gdLst>
                  <a:gd name="connsiteX0" fmla="*/ 0 w 1568450"/>
                  <a:gd name="connsiteY0" fmla="*/ 1511300 h 1511300"/>
                  <a:gd name="connsiteX1" fmla="*/ 781050 w 1568450"/>
                  <a:gd name="connsiteY1" fmla="*/ 730250 h 1511300"/>
                  <a:gd name="connsiteX2" fmla="*/ 781050 w 1568450"/>
                  <a:gd name="connsiteY2" fmla="*/ 539750 h 1511300"/>
                  <a:gd name="connsiteX3" fmla="*/ 1250950 w 1568450"/>
                  <a:gd name="connsiteY3" fmla="*/ 69850 h 1511300"/>
                  <a:gd name="connsiteX4" fmla="*/ 1409700 w 1568450"/>
                  <a:gd name="connsiteY4" fmla="*/ 69850 h 1511300"/>
                  <a:gd name="connsiteX5" fmla="*/ 1479550 w 1568450"/>
                  <a:gd name="connsiteY5" fmla="*/ 0 h 1511300"/>
                  <a:gd name="connsiteX6" fmla="*/ 1568450 w 1568450"/>
                  <a:gd name="connsiteY6" fmla="*/ 0 h 151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8450" h="1511300">
                    <a:moveTo>
                      <a:pt x="0" y="1511300"/>
                    </a:moveTo>
                    <a:lnTo>
                      <a:pt x="781050" y="730250"/>
                    </a:lnTo>
                    <a:lnTo>
                      <a:pt x="781050" y="539750"/>
                    </a:lnTo>
                    <a:lnTo>
                      <a:pt x="1250950" y="69850"/>
                    </a:lnTo>
                    <a:lnTo>
                      <a:pt x="1409700" y="69850"/>
                    </a:lnTo>
                    <a:lnTo>
                      <a:pt x="1479550" y="0"/>
                    </a:lnTo>
                    <a:lnTo>
                      <a:pt x="1568450" y="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3" name="Freeform 822"/>
              <p:cNvSpPr/>
              <p:nvPr/>
            </p:nvSpPr>
            <p:spPr>
              <a:xfrm>
                <a:off x="9118600" y="5511800"/>
                <a:ext cx="1390650" cy="1352550"/>
              </a:xfrm>
              <a:custGeom>
                <a:avLst/>
                <a:gdLst>
                  <a:gd name="connsiteX0" fmla="*/ 0 w 1390650"/>
                  <a:gd name="connsiteY0" fmla="*/ 1352550 h 1352550"/>
                  <a:gd name="connsiteX1" fmla="*/ 850900 w 1390650"/>
                  <a:gd name="connsiteY1" fmla="*/ 501650 h 1352550"/>
                  <a:gd name="connsiteX2" fmla="*/ 908050 w 1390650"/>
                  <a:gd name="connsiteY2" fmla="*/ 501650 h 1352550"/>
                  <a:gd name="connsiteX3" fmla="*/ 958850 w 1390650"/>
                  <a:gd name="connsiteY3" fmla="*/ 450850 h 1352550"/>
                  <a:gd name="connsiteX4" fmla="*/ 958850 w 1390650"/>
                  <a:gd name="connsiteY4" fmla="*/ 190500 h 1352550"/>
                  <a:gd name="connsiteX5" fmla="*/ 1149350 w 1390650"/>
                  <a:gd name="connsiteY5" fmla="*/ 0 h 1352550"/>
                  <a:gd name="connsiteX6" fmla="*/ 1339850 w 1390650"/>
                  <a:gd name="connsiteY6" fmla="*/ 0 h 1352550"/>
                  <a:gd name="connsiteX7" fmla="*/ 1390650 w 1390650"/>
                  <a:gd name="connsiteY7" fmla="*/ 50800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0650" h="1352550">
                    <a:moveTo>
                      <a:pt x="0" y="1352550"/>
                    </a:moveTo>
                    <a:lnTo>
                      <a:pt x="850900" y="501650"/>
                    </a:lnTo>
                    <a:lnTo>
                      <a:pt x="908050" y="501650"/>
                    </a:lnTo>
                    <a:lnTo>
                      <a:pt x="958850" y="450850"/>
                    </a:lnTo>
                    <a:lnTo>
                      <a:pt x="958850" y="190500"/>
                    </a:lnTo>
                    <a:lnTo>
                      <a:pt x="1149350" y="0"/>
                    </a:lnTo>
                    <a:lnTo>
                      <a:pt x="1339850" y="0"/>
                    </a:lnTo>
                    <a:lnTo>
                      <a:pt x="1390650" y="5080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4" name="Freeform 823"/>
              <p:cNvSpPr/>
              <p:nvPr/>
            </p:nvSpPr>
            <p:spPr>
              <a:xfrm>
                <a:off x="9175750" y="5702300"/>
                <a:ext cx="1301750" cy="1155700"/>
              </a:xfrm>
              <a:custGeom>
                <a:avLst/>
                <a:gdLst>
                  <a:gd name="connsiteX0" fmla="*/ 0 w 1301750"/>
                  <a:gd name="connsiteY0" fmla="*/ 1155700 h 1155700"/>
                  <a:gd name="connsiteX1" fmla="*/ 781050 w 1301750"/>
                  <a:gd name="connsiteY1" fmla="*/ 374650 h 1155700"/>
                  <a:gd name="connsiteX2" fmla="*/ 927100 w 1301750"/>
                  <a:gd name="connsiteY2" fmla="*/ 374650 h 1155700"/>
                  <a:gd name="connsiteX3" fmla="*/ 1301750 w 1301750"/>
                  <a:gd name="connsiteY3" fmla="*/ 0 h 1155700"/>
                </a:gdLst>
                <a:ahLst/>
                <a:cxnLst>
                  <a:cxn ang="0">
                    <a:pos x="connsiteX0" y="connsiteY0"/>
                  </a:cxn>
                  <a:cxn ang="0">
                    <a:pos x="connsiteX1" y="connsiteY1"/>
                  </a:cxn>
                  <a:cxn ang="0">
                    <a:pos x="connsiteX2" y="connsiteY2"/>
                  </a:cxn>
                  <a:cxn ang="0">
                    <a:pos x="connsiteX3" y="connsiteY3"/>
                  </a:cxn>
                </a:cxnLst>
                <a:rect l="l" t="t" r="r" b="b"/>
                <a:pathLst>
                  <a:path w="1301750" h="1155700">
                    <a:moveTo>
                      <a:pt x="0" y="1155700"/>
                    </a:moveTo>
                    <a:lnTo>
                      <a:pt x="781050" y="374650"/>
                    </a:lnTo>
                    <a:lnTo>
                      <a:pt x="927100" y="374650"/>
                    </a:lnTo>
                    <a:lnTo>
                      <a:pt x="1301750" y="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5" name="Freeform 824"/>
              <p:cNvSpPr/>
              <p:nvPr/>
            </p:nvSpPr>
            <p:spPr>
              <a:xfrm>
                <a:off x="9232900" y="4648200"/>
                <a:ext cx="2508250" cy="2216150"/>
              </a:xfrm>
              <a:custGeom>
                <a:avLst/>
                <a:gdLst>
                  <a:gd name="connsiteX0" fmla="*/ 0 w 2508250"/>
                  <a:gd name="connsiteY0" fmla="*/ 2216150 h 2216150"/>
                  <a:gd name="connsiteX1" fmla="*/ 704850 w 2508250"/>
                  <a:gd name="connsiteY1" fmla="*/ 1511300 h 2216150"/>
                  <a:gd name="connsiteX2" fmla="*/ 946150 w 2508250"/>
                  <a:gd name="connsiteY2" fmla="*/ 1511300 h 2216150"/>
                  <a:gd name="connsiteX3" fmla="*/ 1638300 w 2508250"/>
                  <a:gd name="connsiteY3" fmla="*/ 819150 h 2216150"/>
                  <a:gd name="connsiteX4" fmla="*/ 1638300 w 2508250"/>
                  <a:gd name="connsiteY4" fmla="*/ 679450 h 2216150"/>
                  <a:gd name="connsiteX5" fmla="*/ 1752600 w 2508250"/>
                  <a:gd name="connsiteY5" fmla="*/ 565150 h 2216150"/>
                  <a:gd name="connsiteX6" fmla="*/ 1943100 w 2508250"/>
                  <a:gd name="connsiteY6" fmla="*/ 565150 h 2216150"/>
                  <a:gd name="connsiteX7" fmla="*/ 2508250 w 2508250"/>
                  <a:gd name="connsiteY7" fmla="*/ 0 h 22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8250" h="2216150">
                    <a:moveTo>
                      <a:pt x="0" y="2216150"/>
                    </a:moveTo>
                    <a:lnTo>
                      <a:pt x="704850" y="1511300"/>
                    </a:lnTo>
                    <a:lnTo>
                      <a:pt x="946150" y="1511300"/>
                    </a:lnTo>
                    <a:lnTo>
                      <a:pt x="1638300" y="819150"/>
                    </a:lnTo>
                    <a:lnTo>
                      <a:pt x="1638300" y="679450"/>
                    </a:lnTo>
                    <a:lnTo>
                      <a:pt x="1752600" y="565150"/>
                    </a:lnTo>
                    <a:lnTo>
                      <a:pt x="1943100" y="565150"/>
                    </a:lnTo>
                    <a:lnTo>
                      <a:pt x="2508250" y="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6" name="Freeform 825"/>
              <p:cNvSpPr/>
              <p:nvPr/>
            </p:nvSpPr>
            <p:spPr>
              <a:xfrm>
                <a:off x="9436100" y="5302250"/>
                <a:ext cx="1593850" cy="1562100"/>
              </a:xfrm>
              <a:custGeom>
                <a:avLst/>
                <a:gdLst>
                  <a:gd name="connsiteX0" fmla="*/ 0 w 1593850"/>
                  <a:gd name="connsiteY0" fmla="*/ 1562100 h 1562100"/>
                  <a:gd name="connsiteX1" fmla="*/ 622300 w 1593850"/>
                  <a:gd name="connsiteY1" fmla="*/ 939800 h 1562100"/>
                  <a:gd name="connsiteX2" fmla="*/ 825500 w 1593850"/>
                  <a:gd name="connsiteY2" fmla="*/ 939800 h 1562100"/>
                  <a:gd name="connsiteX3" fmla="*/ 1593850 w 1593850"/>
                  <a:gd name="connsiteY3" fmla="*/ 171450 h 1562100"/>
                  <a:gd name="connsiteX4" fmla="*/ 1593850 w 1593850"/>
                  <a:gd name="connsiteY4" fmla="*/ 0 h 1562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850" h="1562100">
                    <a:moveTo>
                      <a:pt x="0" y="1562100"/>
                    </a:moveTo>
                    <a:lnTo>
                      <a:pt x="622300" y="939800"/>
                    </a:lnTo>
                    <a:lnTo>
                      <a:pt x="825500" y="939800"/>
                    </a:lnTo>
                    <a:lnTo>
                      <a:pt x="1593850" y="171450"/>
                    </a:lnTo>
                    <a:lnTo>
                      <a:pt x="1593850" y="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7" name="Freeform 826"/>
              <p:cNvSpPr/>
              <p:nvPr/>
            </p:nvSpPr>
            <p:spPr>
              <a:xfrm>
                <a:off x="9874250" y="5638800"/>
                <a:ext cx="1365250" cy="1212850"/>
              </a:xfrm>
              <a:custGeom>
                <a:avLst/>
                <a:gdLst>
                  <a:gd name="connsiteX0" fmla="*/ 0 w 1365250"/>
                  <a:gd name="connsiteY0" fmla="*/ 1212850 h 1212850"/>
                  <a:gd name="connsiteX1" fmla="*/ 730250 w 1365250"/>
                  <a:gd name="connsiteY1" fmla="*/ 482600 h 1212850"/>
                  <a:gd name="connsiteX2" fmla="*/ 863600 w 1365250"/>
                  <a:gd name="connsiteY2" fmla="*/ 482600 h 1212850"/>
                  <a:gd name="connsiteX3" fmla="*/ 927100 w 1365250"/>
                  <a:gd name="connsiteY3" fmla="*/ 419100 h 1212850"/>
                  <a:gd name="connsiteX4" fmla="*/ 927100 w 1365250"/>
                  <a:gd name="connsiteY4" fmla="*/ 184150 h 1212850"/>
                  <a:gd name="connsiteX5" fmla="*/ 1111250 w 1365250"/>
                  <a:gd name="connsiteY5" fmla="*/ 0 h 1212850"/>
                  <a:gd name="connsiteX6" fmla="*/ 1320800 w 1365250"/>
                  <a:gd name="connsiteY6" fmla="*/ 0 h 1212850"/>
                  <a:gd name="connsiteX7" fmla="*/ 1365250 w 1365250"/>
                  <a:gd name="connsiteY7" fmla="*/ 44450 h 121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5250" h="1212850">
                    <a:moveTo>
                      <a:pt x="0" y="1212850"/>
                    </a:moveTo>
                    <a:lnTo>
                      <a:pt x="730250" y="482600"/>
                    </a:lnTo>
                    <a:lnTo>
                      <a:pt x="863600" y="482600"/>
                    </a:lnTo>
                    <a:lnTo>
                      <a:pt x="927100" y="419100"/>
                    </a:lnTo>
                    <a:lnTo>
                      <a:pt x="927100" y="184150"/>
                    </a:lnTo>
                    <a:lnTo>
                      <a:pt x="1111250" y="0"/>
                    </a:lnTo>
                    <a:lnTo>
                      <a:pt x="1320800" y="0"/>
                    </a:lnTo>
                    <a:lnTo>
                      <a:pt x="1365250" y="4445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8" name="Freeform 827"/>
              <p:cNvSpPr/>
              <p:nvPr/>
            </p:nvSpPr>
            <p:spPr>
              <a:xfrm>
                <a:off x="10001250" y="5219700"/>
                <a:ext cx="1460500" cy="1638300"/>
              </a:xfrm>
              <a:custGeom>
                <a:avLst/>
                <a:gdLst>
                  <a:gd name="connsiteX0" fmla="*/ 0 w 1460500"/>
                  <a:gd name="connsiteY0" fmla="*/ 1638300 h 1638300"/>
                  <a:gd name="connsiteX1" fmla="*/ 641350 w 1460500"/>
                  <a:gd name="connsiteY1" fmla="*/ 996950 h 1638300"/>
                  <a:gd name="connsiteX2" fmla="*/ 857250 w 1460500"/>
                  <a:gd name="connsiteY2" fmla="*/ 996950 h 1638300"/>
                  <a:gd name="connsiteX3" fmla="*/ 1460500 w 1460500"/>
                  <a:gd name="connsiteY3" fmla="*/ 393700 h 1638300"/>
                  <a:gd name="connsiteX4" fmla="*/ 1460500 w 1460500"/>
                  <a:gd name="connsiteY4" fmla="*/ 0 h 1638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500" h="1638300">
                    <a:moveTo>
                      <a:pt x="0" y="1638300"/>
                    </a:moveTo>
                    <a:lnTo>
                      <a:pt x="641350" y="996950"/>
                    </a:lnTo>
                    <a:lnTo>
                      <a:pt x="857250" y="996950"/>
                    </a:lnTo>
                    <a:lnTo>
                      <a:pt x="1460500" y="393700"/>
                    </a:lnTo>
                    <a:lnTo>
                      <a:pt x="1460500" y="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9" name="Freeform 828"/>
              <p:cNvSpPr/>
              <p:nvPr/>
            </p:nvSpPr>
            <p:spPr>
              <a:xfrm>
                <a:off x="10071100" y="4686300"/>
                <a:ext cx="1847850" cy="2178050"/>
              </a:xfrm>
              <a:custGeom>
                <a:avLst/>
                <a:gdLst>
                  <a:gd name="connsiteX0" fmla="*/ 0 w 1847850"/>
                  <a:gd name="connsiteY0" fmla="*/ 2178050 h 2178050"/>
                  <a:gd name="connsiteX1" fmla="*/ 584200 w 1847850"/>
                  <a:gd name="connsiteY1" fmla="*/ 1593850 h 2178050"/>
                  <a:gd name="connsiteX2" fmla="*/ 838200 w 1847850"/>
                  <a:gd name="connsiteY2" fmla="*/ 1593850 h 2178050"/>
                  <a:gd name="connsiteX3" fmla="*/ 1479550 w 1847850"/>
                  <a:gd name="connsiteY3" fmla="*/ 952500 h 2178050"/>
                  <a:gd name="connsiteX4" fmla="*/ 1479550 w 1847850"/>
                  <a:gd name="connsiteY4" fmla="*/ 698500 h 2178050"/>
                  <a:gd name="connsiteX5" fmla="*/ 1847850 w 1847850"/>
                  <a:gd name="connsiteY5" fmla="*/ 330200 h 2178050"/>
                  <a:gd name="connsiteX6" fmla="*/ 1847850 w 1847850"/>
                  <a:gd name="connsiteY6" fmla="*/ 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7850" h="2178050">
                    <a:moveTo>
                      <a:pt x="0" y="2178050"/>
                    </a:moveTo>
                    <a:lnTo>
                      <a:pt x="584200" y="1593850"/>
                    </a:lnTo>
                    <a:lnTo>
                      <a:pt x="838200" y="1593850"/>
                    </a:lnTo>
                    <a:lnTo>
                      <a:pt x="1479550" y="952500"/>
                    </a:lnTo>
                    <a:lnTo>
                      <a:pt x="1479550" y="698500"/>
                    </a:lnTo>
                    <a:lnTo>
                      <a:pt x="1847850" y="330200"/>
                    </a:lnTo>
                    <a:lnTo>
                      <a:pt x="1847850" y="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0" name="Freeform 829"/>
              <p:cNvSpPr/>
              <p:nvPr/>
            </p:nvSpPr>
            <p:spPr>
              <a:xfrm>
                <a:off x="10166350" y="5422900"/>
                <a:ext cx="1536700" cy="1441450"/>
              </a:xfrm>
              <a:custGeom>
                <a:avLst/>
                <a:gdLst>
                  <a:gd name="connsiteX0" fmla="*/ 0 w 1536700"/>
                  <a:gd name="connsiteY0" fmla="*/ 1441450 h 1441450"/>
                  <a:gd name="connsiteX1" fmla="*/ 508000 w 1536700"/>
                  <a:gd name="connsiteY1" fmla="*/ 933450 h 1441450"/>
                  <a:gd name="connsiteX2" fmla="*/ 793750 w 1536700"/>
                  <a:gd name="connsiteY2" fmla="*/ 933450 h 1441450"/>
                  <a:gd name="connsiteX3" fmla="*/ 1536700 w 1536700"/>
                  <a:gd name="connsiteY3" fmla="*/ 190500 h 1441450"/>
                  <a:gd name="connsiteX4" fmla="*/ 1536700 w 1536700"/>
                  <a:gd name="connsiteY4" fmla="*/ 0 h 144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700" h="1441450">
                    <a:moveTo>
                      <a:pt x="0" y="1441450"/>
                    </a:moveTo>
                    <a:lnTo>
                      <a:pt x="508000" y="933450"/>
                    </a:lnTo>
                    <a:lnTo>
                      <a:pt x="793750" y="933450"/>
                    </a:lnTo>
                    <a:lnTo>
                      <a:pt x="1536700" y="190500"/>
                    </a:lnTo>
                    <a:lnTo>
                      <a:pt x="1536700" y="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sp>
          <p:nvSpPr>
            <p:cNvPr id="679" name="Freeform 678"/>
            <p:cNvSpPr/>
            <p:nvPr/>
          </p:nvSpPr>
          <p:spPr>
            <a:xfrm>
              <a:off x="10669152" y="4203191"/>
              <a:ext cx="1761584" cy="997367"/>
            </a:xfrm>
            <a:custGeom>
              <a:avLst/>
              <a:gdLst>
                <a:gd name="connsiteX0" fmla="*/ 1727200 w 1727200"/>
                <a:gd name="connsiteY0" fmla="*/ 0 h 977900"/>
                <a:gd name="connsiteX1" fmla="*/ 1562100 w 1727200"/>
                <a:gd name="connsiteY1" fmla="*/ 0 h 977900"/>
                <a:gd name="connsiteX2" fmla="*/ 812800 w 1727200"/>
                <a:gd name="connsiteY2" fmla="*/ 749300 h 977900"/>
                <a:gd name="connsiteX3" fmla="*/ 228600 w 1727200"/>
                <a:gd name="connsiteY3" fmla="*/ 749300 h 977900"/>
                <a:gd name="connsiteX4" fmla="*/ 0 w 1727200"/>
                <a:gd name="connsiteY4" fmla="*/ 977900 h 977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200" h="977900">
                  <a:moveTo>
                    <a:pt x="1727200" y="0"/>
                  </a:moveTo>
                  <a:lnTo>
                    <a:pt x="1562100" y="0"/>
                  </a:lnTo>
                  <a:lnTo>
                    <a:pt x="812800" y="749300"/>
                  </a:lnTo>
                  <a:lnTo>
                    <a:pt x="228600" y="749300"/>
                  </a:lnTo>
                  <a:lnTo>
                    <a:pt x="0" y="97790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1" name="Freeform 680"/>
            <p:cNvSpPr/>
            <p:nvPr/>
          </p:nvSpPr>
          <p:spPr>
            <a:xfrm>
              <a:off x="7579903" y="4358625"/>
              <a:ext cx="2648853" cy="2668282"/>
            </a:xfrm>
            <a:custGeom>
              <a:avLst/>
              <a:gdLst>
                <a:gd name="connsiteX0" fmla="*/ 0 w 2597150"/>
                <a:gd name="connsiteY0" fmla="*/ 2616200 h 2616200"/>
                <a:gd name="connsiteX1" fmla="*/ 1885950 w 2597150"/>
                <a:gd name="connsiteY1" fmla="*/ 730250 h 2616200"/>
                <a:gd name="connsiteX2" fmla="*/ 1924050 w 2597150"/>
                <a:gd name="connsiteY2" fmla="*/ 692150 h 2616200"/>
                <a:gd name="connsiteX3" fmla="*/ 2082800 w 2597150"/>
                <a:gd name="connsiteY3" fmla="*/ 533400 h 2616200"/>
                <a:gd name="connsiteX4" fmla="*/ 2082800 w 2597150"/>
                <a:gd name="connsiteY4" fmla="*/ 330200 h 2616200"/>
                <a:gd name="connsiteX5" fmla="*/ 2279650 w 2597150"/>
                <a:gd name="connsiteY5" fmla="*/ 133350 h 2616200"/>
                <a:gd name="connsiteX6" fmla="*/ 2463800 w 2597150"/>
                <a:gd name="connsiteY6" fmla="*/ 133350 h 2616200"/>
                <a:gd name="connsiteX7" fmla="*/ 2597150 w 2597150"/>
                <a:gd name="connsiteY7" fmla="*/ 0 h 261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7150" h="2616200">
                  <a:moveTo>
                    <a:pt x="0" y="2616200"/>
                  </a:moveTo>
                  <a:lnTo>
                    <a:pt x="1885950" y="730250"/>
                  </a:lnTo>
                  <a:lnTo>
                    <a:pt x="1924050" y="692150"/>
                  </a:lnTo>
                  <a:lnTo>
                    <a:pt x="2082800" y="533400"/>
                  </a:lnTo>
                  <a:lnTo>
                    <a:pt x="2082800" y="330200"/>
                  </a:lnTo>
                  <a:lnTo>
                    <a:pt x="2279650" y="133350"/>
                  </a:lnTo>
                  <a:lnTo>
                    <a:pt x="2463800" y="133350"/>
                  </a:lnTo>
                  <a:lnTo>
                    <a:pt x="2597150" y="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2" name="Freeform 681"/>
            <p:cNvSpPr/>
            <p:nvPr/>
          </p:nvSpPr>
          <p:spPr>
            <a:xfrm>
              <a:off x="7145984" y="4481677"/>
              <a:ext cx="2597041" cy="2512848"/>
            </a:xfrm>
            <a:custGeom>
              <a:avLst/>
              <a:gdLst>
                <a:gd name="connsiteX0" fmla="*/ 0 w 2546350"/>
                <a:gd name="connsiteY0" fmla="*/ 2463800 h 2463800"/>
                <a:gd name="connsiteX1" fmla="*/ 1428750 w 2546350"/>
                <a:gd name="connsiteY1" fmla="*/ 1035050 h 2463800"/>
                <a:gd name="connsiteX2" fmla="*/ 1835150 w 2546350"/>
                <a:gd name="connsiteY2" fmla="*/ 1035050 h 2463800"/>
                <a:gd name="connsiteX3" fmla="*/ 2063750 w 2546350"/>
                <a:gd name="connsiteY3" fmla="*/ 806450 h 2463800"/>
                <a:gd name="connsiteX4" fmla="*/ 2063750 w 2546350"/>
                <a:gd name="connsiteY4" fmla="*/ 654050 h 2463800"/>
                <a:gd name="connsiteX5" fmla="*/ 2343150 w 2546350"/>
                <a:gd name="connsiteY5" fmla="*/ 374650 h 2463800"/>
                <a:gd name="connsiteX6" fmla="*/ 2343150 w 2546350"/>
                <a:gd name="connsiteY6" fmla="*/ 107950 h 2463800"/>
                <a:gd name="connsiteX7" fmla="*/ 2451100 w 2546350"/>
                <a:gd name="connsiteY7" fmla="*/ 0 h 2463800"/>
                <a:gd name="connsiteX8" fmla="*/ 2546350 w 2546350"/>
                <a:gd name="connsiteY8" fmla="*/ 0 h 246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6350" h="2463800">
                  <a:moveTo>
                    <a:pt x="0" y="2463800"/>
                  </a:moveTo>
                  <a:lnTo>
                    <a:pt x="1428750" y="1035050"/>
                  </a:lnTo>
                  <a:lnTo>
                    <a:pt x="1835150" y="1035050"/>
                  </a:lnTo>
                  <a:lnTo>
                    <a:pt x="2063750" y="806450"/>
                  </a:lnTo>
                  <a:lnTo>
                    <a:pt x="2063750" y="654050"/>
                  </a:lnTo>
                  <a:lnTo>
                    <a:pt x="2343150" y="374650"/>
                  </a:lnTo>
                  <a:lnTo>
                    <a:pt x="2343150" y="107950"/>
                  </a:lnTo>
                  <a:lnTo>
                    <a:pt x="2451100" y="0"/>
                  </a:lnTo>
                  <a:lnTo>
                    <a:pt x="2546350" y="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3" name="Freeform 682"/>
            <p:cNvSpPr/>
            <p:nvPr/>
          </p:nvSpPr>
          <p:spPr>
            <a:xfrm>
              <a:off x="7003502" y="4358625"/>
              <a:ext cx="3030961" cy="2648853"/>
            </a:xfrm>
            <a:custGeom>
              <a:avLst/>
              <a:gdLst>
                <a:gd name="connsiteX0" fmla="*/ 0 w 2971800"/>
                <a:gd name="connsiteY0" fmla="*/ 2597150 h 2597150"/>
                <a:gd name="connsiteX1" fmla="*/ 1485900 w 2971800"/>
                <a:gd name="connsiteY1" fmla="*/ 1111250 h 2597150"/>
                <a:gd name="connsiteX2" fmla="*/ 1930400 w 2971800"/>
                <a:gd name="connsiteY2" fmla="*/ 1111250 h 2597150"/>
                <a:gd name="connsiteX3" fmla="*/ 2127250 w 2971800"/>
                <a:gd name="connsiteY3" fmla="*/ 914400 h 2597150"/>
                <a:gd name="connsiteX4" fmla="*/ 2127250 w 2971800"/>
                <a:gd name="connsiteY4" fmla="*/ 711200 h 2597150"/>
                <a:gd name="connsiteX5" fmla="*/ 2374900 w 2971800"/>
                <a:gd name="connsiteY5" fmla="*/ 463550 h 2597150"/>
                <a:gd name="connsiteX6" fmla="*/ 2374900 w 2971800"/>
                <a:gd name="connsiteY6" fmla="*/ 0 h 2597150"/>
                <a:gd name="connsiteX7" fmla="*/ 2971800 w 2971800"/>
                <a:gd name="connsiteY7" fmla="*/ 0 h 259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1800" h="2597150">
                  <a:moveTo>
                    <a:pt x="0" y="2597150"/>
                  </a:moveTo>
                  <a:lnTo>
                    <a:pt x="1485900" y="1111250"/>
                  </a:lnTo>
                  <a:lnTo>
                    <a:pt x="1930400" y="1111250"/>
                  </a:lnTo>
                  <a:lnTo>
                    <a:pt x="2127250" y="914400"/>
                  </a:lnTo>
                  <a:lnTo>
                    <a:pt x="2127250" y="711200"/>
                  </a:lnTo>
                  <a:lnTo>
                    <a:pt x="2374900" y="463550"/>
                  </a:lnTo>
                  <a:lnTo>
                    <a:pt x="2374900" y="0"/>
                  </a:lnTo>
                  <a:lnTo>
                    <a:pt x="2971800" y="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28" name="Freeform 727"/>
            <p:cNvSpPr/>
            <p:nvPr/>
          </p:nvSpPr>
          <p:spPr>
            <a:xfrm rot="8100000" flipH="1" flipV="1">
              <a:off x="5405404" y="3407143"/>
              <a:ext cx="2431569" cy="2317496"/>
            </a:xfrm>
            <a:custGeom>
              <a:avLst/>
              <a:gdLst>
                <a:gd name="connsiteX0" fmla="*/ 0 w 2571750"/>
                <a:gd name="connsiteY0" fmla="*/ 2451100 h 2451100"/>
                <a:gd name="connsiteX1" fmla="*/ 1670050 w 2571750"/>
                <a:gd name="connsiteY1" fmla="*/ 781050 h 2451100"/>
                <a:gd name="connsiteX2" fmla="*/ 2120900 w 2571750"/>
                <a:gd name="connsiteY2" fmla="*/ 781050 h 2451100"/>
                <a:gd name="connsiteX3" fmla="*/ 2324100 w 2571750"/>
                <a:gd name="connsiteY3" fmla="*/ 577850 h 2451100"/>
                <a:gd name="connsiteX4" fmla="*/ 2324100 w 2571750"/>
                <a:gd name="connsiteY4" fmla="*/ 438150 h 2451100"/>
                <a:gd name="connsiteX5" fmla="*/ 2571750 w 2571750"/>
                <a:gd name="connsiteY5" fmla="*/ 190500 h 2451100"/>
                <a:gd name="connsiteX6" fmla="*/ 2571750 w 2571750"/>
                <a:gd name="connsiteY6" fmla="*/ 0 h 245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1750" h="2451100">
                  <a:moveTo>
                    <a:pt x="0" y="2451100"/>
                  </a:moveTo>
                  <a:lnTo>
                    <a:pt x="1670050" y="781050"/>
                  </a:lnTo>
                  <a:lnTo>
                    <a:pt x="2120900" y="781050"/>
                  </a:lnTo>
                  <a:lnTo>
                    <a:pt x="2324100" y="577850"/>
                  </a:lnTo>
                  <a:lnTo>
                    <a:pt x="2324100" y="438150"/>
                  </a:lnTo>
                  <a:lnTo>
                    <a:pt x="2571750" y="190500"/>
                  </a:lnTo>
                  <a:lnTo>
                    <a:pt x="2571750" y="0"/>
                  </a:lnTo>
                </a:path>
              </a:pathLst>
            </a:custGeom>
            <a:ln>
              <a:headEnd type="oval"/>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76" name="Freeform 775"/>
            <p:cNvSpPr/>
            <p:nvPr/>
          </p:nvSpPr>
          <p:spPr>
            <a:xfrm>
              <a:off x="2375552" y="2588279"/>
              <a:ext cx="2630106" cy="1320370"/>
            </a:xfrm>
            <a:custGeom>
              <a:avLst/>
              <a:gdLst>
                <a:gd name="connsiteX0" fmla="*/ 0 w 2685449"/>
                <a:gd name="connsiteY0" fmla="*/ 0 h 1751798"/>
                <a:gd name="connsiteX1" fmla="*/ 0 w 2685449"/>
                <a:gd name="connsiteY1" fmla="*/ 365760 h 1751798"/>
                <a:gd name="connsiteX2" fmla="*/ 413886 w 2685449"/>
                <a:gd name="connsiteY2" fmla="*/ 779646 h 1751798"/>
                <a:gd name="connsiteX3" fmla="*/ 1713297 w 2685449"/>
                <a:gd name="connsiteY3" fmla="*/ 779646 h 1751798"/>
                <a:gd name="connsiteX4" fmla="*/ 2685449 w 2685449"/>
                <a:gd name="connsiteY4" fmla="*/ 1751798 h 1751798"/>
                <a:gd name="connsiteX0" fmla="*/ 0 w 2685449"/>
                <a:gd name="connsiteY0" fmla="*/ 0 h 1386038"/>
                <a:gd name="connsiteX1" fmla="*/ 413886 w 2685449"/>
                <a:gd name="connsiteY1" fmla="*/ 413886 h 1386038"/>
                <a:gd name="connsiteX2" fmla="*/ 1713297 w 2685449"/>
                <a:gd name="connsiteY2" fmla="*/ 413886 h 1386038"/>
                <a:gd name="connsiteX3" fmla="*/ 2685449 w 2685449"/>
                <a:gd name="connsiteY3" fmla="*/ 1386038 h 1386038"/>
                <a:gd name="connsiteX0" fmla="*/ 0 w 2578769"/>
                <a:gd name="connsiteY0" fmla="*/ 0 h 1294598"/>
                <a:gd name="connsiteX1" fmla="*/ 307206 w 2578769"/>
                <a:gd name="connsiteY1" fmla="*/ 322446 h 1294598"/>
                <a:gd name="connsiteX2" fmla="*/ 1606617 w 2578769"/>
                <a:gd name="connsiteY2" fmla="*/ 322446 h 1294598"/>
                <a:gd name="connsiteX3" fmla="*/ 2578769 w 2578769"/>
                <a:gd name="connsiteY3" fmla="*/ 1294598 h 1294598"/>
              </a:gdLst>
              <a:ahLst/>
              <a:cxnLst>
                <a:cxn ang="0">
                  <a:pos x="connsiteX0" y="connsiteY0"/>
                </a:cxn>
                <a:cxn ang="0">
                  <a:pos x="connsiteX1" y="connsiteY1"/>
                </a:cxn>
                <a:cxn ang="0">
                  <a:pos x="connsiteX2" y="connsiteY2"/>
                </a:cxn>
                <a:cxn ang="0">
                  <a:pos x="connsiteX3" y="connsiteY3"/>
                </a:cxn>
              </a:cxnLst>
              <a:rect l="l" t="t" r="r" b="b"/>
              <a:pathLst>
                <a:path w="2578769" h="1294598">
                  <a:moveTo>
                    <a:pt x="0" y="0"/>
                  </a:moveTo>
                  <a:lnTo>
                    <a:pt x="307206" y="322446"/>
                  </a:lnTo>
                  <a:lnTo>
                    <a:pt x="1606617" y="322446"/>
                  </a:lnTo>
                  <a:lnTo>
                    <a:pt x="2578769" y="1294598"/>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77" name="Freeform 776"/>
            <p:cNvSpPr/>
            <p:nvPr/>
          </p:nvSpPr>
          <p:spPr>
            <a:xfrm>
              <a:off x="2457553" y="129528"/>
              <a:ext cx="3296002" cy="1414448"/>
            </a:xfrm>
            <a:custGeom>
              <a:avLst/>
              <a:gdLst>
                <a:gd name="connsiteX0" fmla="*/ 0 w 3596640"/>
                <a:gd name="connsiteY0" fmla="*/ 228600 h 1386840"/>
                <a:gd name="connsiteX1" fmla="*/ 0 w 3596640"/>
                <a:gd name="connsiteY1" fmla="*/ 0 h 1386840"/>
                <a:gd name="connsiteX2" fmla="*/ 2369820 w 3596640"/>
                <a:gd name="connsiteY2" fmla="*/ 0 h 1386840"/>
                <a:gd name="connsiteX3" fmla="*/ 2674620 w 3596640"/>
                <a:gd name="connsiteY3" fmla="*/ 304800 h 1386840"/>
                <a:gd name="connsiteX4" fmla="*/ 2674620 w 3596640"/>
                <a:gd name="connsiteY4" fmla="*/ 1295400 h 1386840"/>
                <a:gd name="connsiteX5" fmla="*/ 2766060 w 3596640"/>
                <a:gd name="connsiteY5" fmla="*/ 1386840 h 1386840"/>
                <a:gd name="connsiteX6" fmla="*/ 3596640 w 3596640"/>
                <a:gd name="connsiteY6" fmla="*/ 1386840 h 1386840"/>
                <a:gd name="connsiteX0" fmla="*/ 0 w 3596640"/>
                <a:gd name="connsiteY0" fmla="*/ 0 h 1386840"/>
                <a:gd name="connsiteX1" fmla="*/ 2369820 w 3596640"/>
                <a:gd name="connsiteY1" fmla="*/ 0 h 1386840"/>
                <a:gd name="connsiteX2" fmla="*/ 2674620 w 3596640"/>
                <a:gd name="connsiteY2" fmla="*/ 304800 h 1386840"/>
                <a:gd name="connsiteX3" fmla="*/ 2674620 w 3596640"/>
                <a:gd name="connsiteY3" fmla="*/ 1295400 h 1386840"/>
                <a:gd name="connsiteX4" fmla="*/ 2766060 w 3596640"/>
                <a:gd name="connsiteY4" fmla="*/ 1386840 h 1386840"/>
                <a:gd name="connsiteX5" fmla="*/ 3596640 w 3596640"/>
                <a:gd name="connsiteY5" fmla="*/ 1386840 h 138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6640" h="1386840">
                  <a:moveTo>
                    <a:pt x="0" y="0"/>
                  </a:moveTo>
                  <a:lnTo>
                    <a:pt x="2369820" y="0"/>
                  </a:lnTo>
                  <a:lnTo>
                    <a:pt x="2674620" y="304800"/>
                  </a:lnTo>
                  <a:lnTo>
                    <a:pt x="2674620" y="1295400"/>
                  </a:lnTo>
                  <a:lnTo>
                    <a:pt x="2766060" y="1386840"/>
                  </a:lnTo>
                  <a:lnTo>
                    <a:pt x="3596640" y="138684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0" name="Freeform 779"/>
            <p:cNvSpPr/>
            <p:nvPr/>
          </p:nvSpPr>
          <p:spPr>
            <a:xfrm>
              <a:off x="2474571" y="2223029"/>
              <a:ext cx="2560102" cy="349726"/>
            </a:xfrm>
            <a:custGeom>
              <a:avLst/>
              <a:gdLst>
                <a:gd name="connsiteX0" fmla="*/ 0 w 2686050"/>
                <a:gd name="connsiteY0" fmla="*/ 0 h 342900"/>
                <a:gd name="connsiteX1" fmla="*/ 1985963 w 2686050"/>
                <a:gd name="connsiteY1" fmla="*/ 0 h 342900"/>
                <a:gd name="connsiteX2" fmla="*/ 2114550 w 2686050"/>
                <a:gd name="connsiteY2" fmla="*/ 128587 h 342900"/>
                <a:gd name="connsiteX3" fmla="*/ 2309813 w 2686050"/>
                <a:gd name="connsiteY3" fmla="*/ 128587 h 342900"/>
                <a:gd name="connsiteX4" fmla="*/ 2419350 w 2686050"/>
                <a:gd name="connsiteY4" fmla="*/ 238124 h 342900"/>
                <a:gd name="connsiteX5" fmla="*/ 2686050 w 2686050"/>
                <a:gd name="connsiteY5" fmla="*/ 238124 h 342900"/>
                <a:gd name="connsiteX6" fmla="*/ 2686050 w 2686050"/>
                <a:gd name="connsiteY6" fmla="*/ 342900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86050" h="342900">
                  <a:moveTo>
                    <a:pt x="0" y="0"/>
                  </a:moveTo>
                  <a:lnTo>
                    <a:pt x="1985963" y="0"/>
                  </a:lnTo>
                  <a:lnTo>
                    <a:pt x="2114550" y="128587"/>
                  </a:lnTo>
                  <a:lnTo>
                    <a:pt x="2309813" y="128587"/>
                  </a:lnTo>
                  <a:lnTo>
                    <a:pt x="2419350" y="238124"/>
                  </a:lnTo>
                  <a:lnTo>
                    <a:pt x="2686050" y="238124"/>
                  </a:lnTo>
                  <a:lnTo>
                    <a:pt x="2686050" y="342900"/>
                  </a:lnTo>
                </a:path>
              </a:pathLst>
            </a:custGeom>
            <a:ln>
              <a:tailEnd type="none"/>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4" name="Freeform 783"/>
            <p:cNvSpPr/>
            <p:nvPr/>
          </p:nvSpPr>
          <p:spPr>
            <a:xfrm>
              <a:off x="6550359" y="2722411"/>
              <a:ext cx="2974513" cy="4299791"/>
            </a:xfrm>
            <a:custGeom>
              <a:avLst/>
              <a:gdLst>
                <a:gd name="connsiteX0" fmla="*/ 2916454 w 2916454"/>
                <a:gd name="connsiteY0" fmla="*/ 0 h 4215864"/>
                <a:gd name="connsiteX1" fmla="*/ 2916454 w 2916454"/>
                <a:gd name="connsiteY1" fmla="*/ 298383 h 4215864"/>
                <a:gd name="connsiteX2" fmla="*/ 2550694 w 2916454"/>
                <a:gd name="connsiteY2" fmla="*/ 664143 h 4215864"/>
                <a:gd name="connsiteX3" fmla="*/ 2550694 w 2916454"/>
                <a:gd name="connsiteY3" fmla="*/ 1973179 h 4215864"/>
                <a:gd name="connsiteX4" fmla="*/ 2358189 w 2916454"/>
                <a:gd name="connsiteY4" fmla="*/ 2165684 h 4215864"/>
                <a:gd name="connsiteX5" fmla="*/ 2358189 w 2916454"/>
                <a:gd name="connsiteY5" fmla="*/ 2319688 h 4215864"/>
                <a:gd name="connsiteX6" fmla="*/ 2127183 w 2916454"/>
                <a:gd name="connsiteY6" fmla="*/ 2550694 h 4215864"/>
                <a:gd name="connsiteX7" fmla="*/ 1665170 w 2916454"/>
                <a:gd name="connsiteY7" fmla="*/ 2550694 h 4215864"/>
                <a:gd name="connsiteX8" fmla="*/ 0 w 2916454"/>
                <a:gd name="connsiteY8" fmla="*/ 4215864 h 4215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16454" h="4215864">
                  <a:moveTo>
                    <a:pt x="2916454" y="0"/>
                  </a:moveTo>
                  <a:lnTo>
                    <a:pt x="2916454" y="298383"/>
                  </a:lnTo>
                  <a:lnTo>
                    <a:pt x="2550694" y="664143"/>
                  </a:lnTo>
                  <a:lnTo>
                    <a:pt x="2550694" y="1973179"/>
                  </a:lnTo>
                  <a:lnTo>
                    <a:pt x="2358189" y="2165684"/>
                  </a:lnTo>
                  <a:lnTo>
                    <a:pt x="2358189" y="2319688"/>
                  </a:lnTo>
                  <a:lnTo>
                    <a:pt x="2127183" y="2550694"/>
                  </a:lnTo>
                  <a:lnTo>
                    <a:pt x="1665170" y="2550694"/>
                  </a:lnTo>
                  <a:lnTo>
                    <a:pt x="0" y="4215864"/>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5" name="Freeform 784"/>
            <p:cNvSpPr/>
            <p:nvPr/>
          </p:nvSpPr>
          <p:spPr>
            <a:xfrm>
              <a:off x="8926042" y="2702778"/>
              <a:ext cx="137437" cy="2061544"/>
            </a:xfrm>
            <a:custGeom>
              <a:avLst/>
              <a:gdLst>
                <a:gd name="connsiteX0" fmla="*/ 134754 w 134754"/>
                <a:gd name="connsiteY0" fmla="*/ 0 h 2021305"/>
                <a:gd name="connsiteX1" fmla="*/ 134754 w 134754"/>
                <a:gd name="connsiteY1" fmla="*/ 567891 h 2021305"/>
                <a:gd name="connsiteX2" fmla="*/ 0 w 134754"/>
                <a:gd name="connsiteY2" fmla="*/ 702645 h 2021305"/>
                <a:gd name="connsiteX3" fmla="*/ 0 w 134754"/>
                <a:gd name="connsiteY3" fmla="*/ 2021305 h 2021305"/>
              </a:gdLst>
              <a:ahLst/>
              <a:cxnLst>
                <a:cxn ang="0">
                  <a:pos x="connsiteX0" y="connsiteY0"/>
                </a:cxn>
                <a:cxn ang="0">
                  <a:pos x="connsiteX1" y="connsiteY1"/>
                </a:cxn>
                <a:cxn ang="0">
                  <a:pos x="connsiteX2" y="connsiteY2"/>
                </a:cxn>
                <a:cxn ang="0">
                  <a:pos x="connsiteX3" y="connsiteY3"/>
                </a:cxn>
              </a:cxnLst>
              <a:rect l="l" t="t" r="r" b="b"/>
              <a:pathLst>
                <a:path w="134754" h="2021305">
                  <a:moveTo>
                    <a:pt x="134754" y="0"/>
                  </a:moveTo>
                  <a:lnTo>
                    <a:pt x="134754" y="567891"/>
                  </a:lnTo>
                  <a:lnTo>
                    <a:pt x="0" y="702645"/>
                  </a:lnTo>
                  <a:lnTo>
                    <a:pt x="0" y="2021305"/>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2" name="Freeform 801"/>
            <p:cNvSpPr/>
            <p:nvPr/>
          </p:nvSpPr>
          <p:spPr>
            <a:xfrm>
              <a:off x="2309723" y="1300140"/>
              <a:ext cx="738311" cy="179720"/>
            </a:xfrm>
            <a:custGeom>
              <a:avLst/>
              <a:gdLst>
                <a:gd name="connsiteX0" fmla="*/ 0 w 723900"/>
                <a:gd name="connsiteY0" fmla="*/ 176212 h 176212"/>
                <a:gd name="connsiteX1" fmla="*/ 723900 w 723900"/>
                <a:gd name="connsiteY1" fmla="*/ 176212 h 176212"/>
                <a:gd name="connsiteX2" fmla="*/ 723900 w 723900"/>
                <a:gd name="connsiteY2" fmla="*/ 0 h 176212"/>
              </a:gdLst>
              <a:ahLst/>
              <a:cxnLst>
                <a:cxn ang="0">
                  <a:pos x="connsiteX0" y="connsiteY0"/>
                </a:cxn>
                <a:cxn ang="0">
                  <a:pos x="connsiteX1" y="connsiteY1"/>
                </a:cxn>
                <a:cxn ang="0">
                  <a:pos x="connsiteX2" y="connsiteY2"/>
                </a:cxn>
              </a:cxnLst>
              <a:rect l="l" t="t" r="r" b="b"/>
              <a:pathLst>
                <a:path w="723900" h="176212">
                  <a:moveTo>
                    <a:pt x="0" y="176212"/>
                  </a:moveTo>
                  <a:lnTo>
                    <a:pt x="723900" y="176212"/>
                  </a:lnTo>
                  <a:lnTo>
                    <a:pt x="723900" y="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3" name="Freeform 802"/>
            <p:cNvSpPr/>
            <p:nvPr/>
          </p:nvSpPr>
          <p:spPr>
            <a:xfrm>
              <a:off x="2342992" y="1309855"/>
              <a:ext cx="956890" cy="218578"/>
            </a:xfrm>
            <a:custGeom>
              <a:avLst/>
              <a:gdLst>
                <a:gd name="connsiteX0" fmla="*/ 0 w 938213"/>
                <a:gd name="connsiteY0" fmla="*/ 214312 h 214312"/>
                <a:gd name="connsiteX1" fmla="*/ 938213 w 938213"/>
                <a:gd name="connsiteY1" fmla="*/ 214312 h 214312"/>
                <a:gd name="connsiteX2" fmla="*/ 938213 w 938213"/>
                <a:gd name="connsiteY2" fmla="*/ 0 h 214312"/>
              </a:gdLst>
              <a:ahLst/>
              <a:cxnLst>
                <a:cxn ang="0">
                  <a:pos x="connsiteX0" y="connsiteY0"/>
                </a:cxn>
                <a:cxn ang="0">
                  <a:pos x="connsiteX1" y="connsiteY1"/>
                </a:cxn>
                <a:cxn ang="0">
                  <a:pos x="connsiteX2" y="connsiteY2"/>
                </a:cxn>
              </a:cxnLst>
              <a:rect l="l" t="t" r="r" b="b"/>
              <a:pathLst>
                <a:path w="938213" h="214312">
                  <a:moveTo>
                    <a:pt x="0" y="214312"/>
                  </a:moveTo>
                  <a:lnTo>
                    <a:pt x="938213" y="214312"/>
                  </a:lnTo>
                  <a:lnTo>
                    <a:pt x="938213" y="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4" name="Freeform 803"/>
            <p:cNvSpPr/>
            <p:nvPr/>
          </p:nvSpPr>
          <p:spPr>
            <a:xfrm>
              <a:off x="3470621" y="1134991"/>
              <a:ext cx="684881" cy="374012"/>
            </a:xfrm>
            <a:custGeom>
              <a:avLst/>
              <a:gdLst>
                <a:gd name="connsiteX0" fmla="*/ 671513 w 671513"/>
                <a:gd name="connsiteY0" fmla="*/ 0 h 366712"/>
                <a:gd name="connsiteX1" fmla="*/ 481013 w 671513"/>
                <a:gd name="connsiteY1" fmla="*/ 190500 h 366712"/>
                <a:gd name="connsiteX2" fmla="*/ 481013 w 671513"/>
                <a:gd name="connsiteY2" fmla="*/ 319087 h 366712"/>
                <a:gd name="connsiteX3" fmla="*/ 433388 w 671513"/>
                <a:gd name="connsiteY3" fmla="*/ 366712 h 366712"/>
                <a:gd name="connsiteX4" fmla="*/ 0 w 671513"/>
                <a:gd name="connsiteY4" fmla="*/ 366712 h 366712"/>
                <a:gd name="connsiteX5" fmla="*/ 0 w 671513"/>
                <a:gd name="connsiteY5" fmla="*/ 171450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13" h="366712">
                  <a:moveTo>
                    <a:pt x="671513" y="0"/>
                  </a:moveTo>
                  <a:lnTo>
                    <a:pt x="481013" y="190500"/>
                  </a:lnTo>
                  <a:lnTo>
                    <a:pt x="481013" y="319087"/>
                  </a:lnTo>
                  <a:lnTo>
                    <a:pt x="433388" y="366712"/>
                  </a:lnTo>
                  <a:lnTo>
                    <a:pt x="0" y="366712"/>
                  </a:lnTo>
                  <a:lnTo>
                    <a:pt x="0" y="17145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5" name="Freeform 804"/>
            <p:cNvSpPr/>
            <p:nvPr/>
          </p:nvSpPr>
          <p:spPr>
            <a:xfrm>
              <a:off x="8405749" y="2270835"/>
              <a:ext cx="441760" cy="1119124"/>
            </a:xfrm>
            <a:custGeom>
              <a:avLst/>
              <a:gdLst>
                <a:gd name="connsiteX0" fmla="*/ 221381 w 433137"/>
                <a:gd name="connsiteY0" fmla="*/ 0 h 1097280"/>
                <a:gd name="connsiteX1" fmla="*/ 86628 w 433137"/>
                <a:gd name="connsiteY1" fmla="*/ 0 h 1097280"/>
                <a:gd name="connsiteX2" fmla="*/ 86628 w 433137"/>
                <a:gd name="connsiteY2" fmla="*/ 182880 h 1097280"/>
                <a:gd name="connsiteX3" fmla="*/ 433137 w 433137"/>
                <a:gd name="connsiteY3" fmla="*/ 529389 h 1097280"/>
                <a:gd name="connsiteX4" fmla="*/ 433137 w 433137"/>
                <a:gd name="connsiteY4" fmla="*/ 1097280 h 1097280"/>
                <a:gd name="connsiteX5" fmla="*/ 0 w 433137"/>
                <a:gd name="connsiteY5" fmla="*/ 1097280 h 109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3137" h="1097280">
                  <a:moveTo>
                    <a:pt x="221381" y="0"/>
                  </a:moveTo>
                  <a:lnTo>
                    <a:pt x="86628" y="0"/>
                  </a:lnTo>
                  <a:lnTo>
                    <a:pt x="86628" y="182880"/>
                  </a:lnTo>
                  <a:lnTo>
                    <a:pt x="433137" y="529389"/>
                  </a:lnTo>
                  <a:lnTo>
                    <a:pt x="433137" y="1097280"/>
                  </a:lnTo>
                  <a:lnTo>
                    <a:pt x="0" y="109728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6" name="Freeform 805"/>
            <p:cNvSpPr/>
            <p:nvPr/>
          </p:nvSpPr>
          <p:spPr>
            <a:xfrm>
              <a:off x="8386114" y="3723731"/>
              <a:ext cx="392675" cy="1099491"/>
            </a:xfrm>
            <a:custGeom>
              <a:avLst/>
              <a:gdLst>
                <a:gd name="connsiteX0" fmla="*/ 0 w 385010"/>
                <a:gd name="connsiteY0" fmla="*/ 0 h 1078030"/>
                <a:gd name="connsiteX1" fmla="*/ 385010 w 385010"/>
                <a:gd name="connsiteY1" fmla="*/ 0 h 1078030"/>
                <a:gd name="connsiteX2" fmla="*/ 385010 w 385010"/>
                <a:gd name="connsiteY2" fmla="*/ 1078030 h 1078030"/>
              </a:gdLst>
              <a:ahLst/>
              <a:cxnLst>
                <a:cxn ang="0">
                  <a:pos x="connsiteX0" y="connsiteY0"/>
                </a:cxn>
                <a:cxn ang="0">
                  <a:pos x="connsiteX1" y="connsiteY1"/>
                </a:cxn>
                <a:cxn ang="0">
                  <a:pos x="connsiteX2" y="connsiteY2"/>
                </a:cxn>
              </a:cxnLst>
              <a:rect l="l" t="t" r="r" b="b"/>
              <a:pathLst>
                <a:path w="385010" h="1078030">
                  <a:moveTo>
                    <a:pt x="0" y="0"/>
                  </a:moveTo>
                  <a:lnTo>
                    <a:pt x="385010" y="0"/>
                  </a:lnTo>
                  <a:lnTo>
                    <a:pt x="385010" y="107803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7" name="Freeform 806"/>
            <p:cNvSpPr/>
            <p:nvPr/>
          </p:nvSpPr>
          <p:spPr>
            <a:xfrm>
              <a:off x="8405749" y="4037873"/>
              <a:ext cx="235606" cy="0"/>
            </a:xfrm>
            <a:custGeom>
              <a:avLst/>
              <a:gdLst>
                <a:gd name="connsiteX0" fmla="*/ 0 w 231007"/>
                <a:gd name="connsiteY0" fmla="*/ 0 h 0"/>
                <a:gd name="connsiteX1" fmla="*/ 231007 w 231007"/>
                <a:gd name="connsiteY1" fmla="*/ 0 h 0"/>
              </a:gdLst>
              <a:ahLst/>
              <a:cxnLst>
                <a:cxn ang="0">
                  <a:pos x="connsiteX0" y="connsiteY0"/>
                </a:cxn>
                <a:cxn ang="0">
                  <a:pos x="connsiteX1" y="connsiteY1"/>
                </a:cxn>
              </a:cxnLst>
              <a:rect l="l" t="t" r="r" b="b"/>
              <a:pathLst>
                <a:path w="231007">
                  <a:moveTo>
                    <a:pt x="0" y="0"/>
                  </a:moveTo>
                  <a:lnTo>
                    <a:pt x="231007" y="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8" name="Freeform 807"/>
            <p:cNvSpPr/>
            <p:nvPr/>
          </p:nvSpPr>
          <p:spPr>
            <a:xfrm>
              <a:off x="624237" y="3717460"/>
              <a:ext cx="6554129" cy="3302970"/>
            </a:xfrm>
            <a:custGeom>
              <a:avLst/>
              <a:gdLst>
                <a:gd name="connsiteX0" fmla="*/ 0 w 6451600"/>
                <a:gd name="connsiteY0" fmla="*/ 3175000 h 3175000"/>
                <a:gd name="connsiteX1" fmla="*/ 419100 w 6451600"/>
                <a:gd name="connsiteY1" fmla="*/ 2755900 h 3175000"/>
                <a:gd name="connsiteX2" fmla="*/ 5778500 w 6451600"/>
                <a:gd name="connsiteY2" fmla="*/ 2755900 h 3175000"/>
                <a:gd name="connsiteX3" fmla="*/ 6070600 w 6451600"/>
                <a:gd name="connsiteY3" fmla="*/ 2463800 h 3175000"/>
                <a:gd name="connsiteX4" fmla="*/ 6070600 w 6451600"/>
                <a:gd name="connsiteY4" fmla="*/ 190500 h 3175000"/>
                <a:gd name="connsiteX5" fmla="*/ 6261100 w 6451600"/>
                <a:gd name="connsiteY5" fmla="*/ 0 h 3175000"/>
                <a:gd name="connsiteX6" fmla="*/ 6451600 w 6451600"/>
                <a:gd name="connsiteY6" fmla="*/ 0 h 317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51600" h="3175000">
                  <a:moveTo>
                    <a:pt x="0" y="3175000"/>
                  </a:moveTo>
                  <a:lnTo>
                    <a:pt x="419100" y="2755900"/>
                  </a:lnTo>
                  <a:lnTo>
                    <a:pt x="5778500" y="2755900"/>
                  </a:lnTo>
                  <a:lnTo>
                    <a:pt x="6070600" y="2463800"/>
                  </a:lnTo>
                  <a:lnTo>
                    <a:pt x="6070600" y="190500"/>
                  </a:lnTo>
                  <a:lnTo>
                    <a:pt x="6261100" y="0"/>
                  </a:lnTo>
                  <a:lnTo>
                    <a:pt x="6451600" y="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9" name="Freeform 808"/>
            <p:cNvSpPr/>
            <p:nvPr/>
          </p:nvSpPr>
          <p:spPr>
            <a:xfrm>
              <a:off x="779671" y="4054233"/>
              <a:ext cx="6385742" cy="2953244"/>
            </a:xfrm>
            <a:custGeom>
              <a:avLst/>
              <a:gdLst>
                <a:gd name="connsiteX0" fmla="*/ 0 w 6311900"/>
                <a:gd name="connsiteY0" fmla="*/ 2857500 h 2857500"/>
                <a:gd name="connsiteX1" fmla="*/ 317500 w 6311900"/>
                <a:gd name="connsiteY1" fmla="*/ 2540000 h 2857500"/>
                <a:gd name="connsiteX2" fmla="*/ 5638800 w 6311900"/>
                <a:gd name="connsiteY2" fmla="*/ 2540000 h 2857500"/>
                <a:gd name="connsiteX3" fmla="*/ 5994400 w 6311900"/>
                <a:gd name="connsiteY3" fmla="*/ 2184400 h 2857500"/>
                <a:gd name="connsiteX4" fmla="*/ 5994400 w 6311900"/>
                <a:gd name="connsiteY4" fmla="*/ 0 h 2857500"/>
                <a:gd name="connsiteX5" fmla="*/ 6311900 w 6311900"/>
                <a:gd name="connsiteY5" fmla="*/ 0 h 285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11900" h="2857500">
                  <a:moveTo>
                    <a:pt x="0" y="2857500"/>
                  </a:moveTo>
                  <a:lnTo>
                    <a:pt x="317500" y="2540000"/>
                  </a:lnTo>
                  <a:lnTo>
                    <a:pt x="5638800" y="2540000"/>
                  </a:lnTo>
                  <a:lnTo>
                    <a:pt x="5994400" y="2184400"/>
                  </a:lnTo>
                  <a:lnTo>
                    <a:pt x="5994400" y="0"/>
                  </a:lnTo>
                  <a:lnTo>
                    <a:pt x="6311900" y="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2" name="Freeform 811"/>
            <p:cNvSpPr/>
            <p:nvPr/>
          </p:nvSpPr>
          <p:spPr>
            <a:xfrm>
              <a:off x="7061790" y="4326243"/>
              <a:ext cx="738311" cy="1683867"/>
            </a:xfrm>
            <a:custGeom>
              <a:avLst/>
              <a:gdLst>
                <a:gd name="connsiteX0" fmla="*/ 723900 w 723900"/>
                <a:gd name="connsiteY0" fmla="*/ 0 h 1651000"/>
                <a:gd name="connsiteX1" fmla="*/ 723900 w 723900"/>
                <a:gd name="connsiteY1" fmla="*/ 927100 h 1651000"/>
                <a:gd name="connsiteX2" fmla="*/ 0 w 723900"/>
                <a:gd name="connsiteY2" fmla="*/ 1651000 h 1651000"/>
              </a:gdLst>
              <a:ahLst/>
              <a:cxnLst>
                <a:cxn ang="0">
                  <a:pos x="connsiteX0" y="connsiteY0"/>
                </a:cxn>
                <a:cxn ang="0">
                  <a:pos x="connsiteX1" y="connsiteY1"/>
                </a:cxn>
                <a:cxn ang="0">
                  <a:pos x="connsiteX2" y="connsiteY2"/>
                </a:cxn>
              </a:cxnLst>
              <a:rect l="l" t="t" r="r" b="b"/>
              <a:pathLst>
                <a:path w="723900" h="1651000">
                  <a:moveTo>
                    <a:pt x="723900" y="0"/>
                  </a:moveTo>
                  <a:lnTo>
                    <a:pt x="723900" y="927100"/>
                  </a:lnTo>
                  <a:lnTo>
                    <a:pt x="0" y="165100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3" name="Freeform 812"/>
            <p:cNvSpPr/>
            <p:nvPr/>
          </p:nvSpPr>
          <p:spPr>
            <a:xfrm>
              <a:off x="7165413" y="4326243"/>
              <a:ext cx="336773" cy="1204613"/>
            </a:xfrm>
            <a:custGeom>
              <a:avLst/>
              <a:gdLst>
                <a:gd name="connsiteX0" fmla="*/ 330200 w 330200"/>
                <a:gd name="connsiteY0" fmla="*/ 0 h 1181100"/>
                <a:gd name="connsiteX1" fmla="*/ 330200 w 330200"/>
                <a:gd name="connsiteY1" fmla="*/ 292100 h 1181100"/>
                <a:gd name="connsiteX2" fmla="*/ 0 w 330200"/>
                <a:gd name="connsiteY2" fmla="*/ 622300 h 1181100"/>
                <a:gd name="connsiteX3" fmla="*/ 0 w 330200"/>
                <a:gd name="connsiteY3" fmla="*/ 1181100 h 1181100"/>
              </a:gdLst>
              <a:ahLst/>
              <a:cxnLst>
                <a:cxn ang="0">
                  <a:pos x="connsiteX0" y="connsiteY0"/>
                </a:cxn>
                <a:cxn ang="0">
                  <a:pos x="connsiteX1" y="connsiteY1"/>
                </a:cxn>
                <a:cxn ang="0">
                  <a:pos x="connsiteX2" y="connsiteY2"/>
                </a:cxn>
                <a:cxn ang="0">
                  <a:pos x="connsiteX3" y="connsiteY3"/>
                </a:cxn>
              </a:cxnLst>
              <a:rect l="l" t="t" r="r" b="b"/>
              <a:pathLst>
                <a:path w="330200" h="1181100">
                  <a:moveTo>
                    <a:pt x="330200" y="0"/>
                  </a:moveTo>
                  <a:lnTo>
                    <a:pt x="330200" y="292100"/>
                  </a:lnTo>
                  <a:lnTo>
                    <a:pt x="0" y="622300"/>
                  </a:lnTo>
                  <a:lnTo>
                    <a:pt x="0" y="118110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4" name="Freeform 813"/>
            <p:cNvSpPr/>
            <p:nvPr/>
          </p:nvSpPr>
          <p:spPr>
            <a:xfrm>
              <a:off x="6933216" y="2319920"/>
              <a:ext cx="873702" cy="814801"/>
            </a:xfrm>
            <a:custGeom>
              <a:avLst/>
              <a:gdLst>
                <a:gd name="connsiteX0" fmla="*/ 0 w 856648"/>
                <a:gd name="connsiteY0" fmla="*/ 0 h 798897"/>
                <a:gd name="connsiteX1" fmla="*/ 606391 w 856648"/>
                <a:gd name="connsiteY1" fmla="*/ 0 h 798897"/>
                <a:gd name="connsiteX2" fmla="*/ 856648 w 856648"/>
                <a:gd name="connsiteY2" fmla="*/ 250257 h 798897"/>
                <a:gd name="connsiteX3" fmla="*/ 856648 w 856648"/>
                <a:gd name="connsiteY3" fmla="*/ 798897 h 798897"/>
              </a:gdLst>
              <a:ahLst/>
              <a:cxnLst>
                <a:cxn ang="0">
                  <a:pos x="connsiteX0" y="connsiteY0"/>
                </a:cxn>
                <a:cxn ang="0">
                  <a:pos x="connsiteX1" y="connsiteY1"/>
                </a:cxn>
                <a:cxn ang="0">
                  <a:pos x="connsiteX2" y="connsiteY2"/>
                </a:cxn>
                <a:cxn ang="0">
                  <a:pos x="connsiteX3" y="connsiteY3"/>
                </a:cxn>
              </a:cxnLst>
              <a:rect l="l" t="t" r="r" b="b"/>
              <a:pathLst>
                <a:path w="856648" h="798897">
                  <a:moveTo>
                    <a:pt x="0" y="0"/>
                  </a:moveTo>
                  <a:lnTo>
                    <a:pt x="606391" y="0"/>
                  </a:lnTo>
                  <a:lnTo>
                    <a:pt x="856648" y="250257"/>
                  </a:lnTo>
                  <a:lnTo>
                    <a:pt x="856648" y="798897"/>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5" name="Freeform 814"/>
            <p:cNvSpPr/>
            <p:nvPr/>
          </p:nvSpPr>
          <p:spPr>
            <a:xfrm>
              <a:off x="6933218" y="2162849"/>
              <a:ext cx="1158391" cy="932603"/>
            </a:xfrm>
            <a:custGeom>
              <a:avLst/>
              <a:gdLst>
                <a:gd name="connsiteX0" fmla="*/ 0 w 1126155"/>
                <a:gd name="connsiteY0" fmla="*/ 0 h 914400"/>
                <a:gd name="connsiteX1" fmla="*/ 664143 w 1126155"/>
                <a:gd name="connsiteY1" fmla="*/ 0 h 914400"/>
                <a:gd name="connsiteX2" fmla="*/ 1126155 w 1126155"/>
                <a:gd name="connsiteY2" fmla="*/ 462012 h 914400"/>
                <a:gd name="connsiteX3" fmla="*/ 1126155 w 1126155"/>
                <a:gd name="connsiteY3" fmla="*/ 914400 h 914400"/>
              </a:gdLst>
              <a:ahLst/>
              <a:cxnLst>
                <a:cxn ang="0">
                  <a:pos x="connsiteX0" y="connsiteY0"/>
                </a:cxn>
                <a:cxn ang="0">
                  <a:pos x="connsiteX1" y="connsiteY1"/>
                </a:cxn>
                <a:cxn ang="0">
                  <a:pos x="connsiteX2" y="connsiteY2"/>
                </a:cxn>
                <a:cxn ang="0">
                  <a:pos x="connsiteX3" y="connsiteY3"/>
                </a:cxn>
              </a:cxnLst>
              <a:rect l="l" t="t" r="r" b="b"/>
              <a:pathLst>
                <a:path w="1126155" h="914400">
                  <a:moveTo>
                    <a:pt x="0" y="0"/>
                  </a:moveTo>
                  <a:lnTo>
                    <a:pt x="664143" y="0"/>
                  </a:lnTo>
                  <a:lnTo>
                    <a:pt x="1126155" y="462012"/>
                  </a:lnTo>
                  <a:lnTo>
                    <a:pt x="1126155" y="91440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6" name="Freeform 815"/>
            <p:cNvSpPr/>
            <p:nvPr/>
          </p:nvSpPr>
          <p:spPr>
            <a:xfrm>
              <a:off x="6923400" y="2015596"/>
              <a:ext cx="520294" cy="0"/>
            </a:xfrm>
            <a:custGeom>
              <a:avLst/>
              <a:gdLst>
                <a:gd name="connsiteX0" fmla="*/ 0 w 510138"/>
                <a:gd name="connsiteY0" fmla="*/ 0 h 0"/>
                <a:gd name="connsiteX1" fmla="*/ 510138 w 510138"/>
                <a:gd name="connsiteY1" fmla="*/ 0 h 0"/>
              </a:gdLst>
              <a:ahLst/>
              <a:cxnLst>
                <a:cxn ang="0">
                  <a:pos x="connsiteX0" y="connsiteY0"/>
                </a:cxn>
                <a:cxn ang="0">
                  <a:pos x="connsiteX1" y="connsiteY1"/>
                </a:cxn>
              </a:cxnLst>
              <a:rect l="l" t="t" r="r" b="b"/>
              <a:pathLst>
                <a:path w="510138">
                  <a:moveTo>
                    <a:pt x="0" y="0"/>
                  </a:moveTo>
                  <a:lnTo>
                    <a:pt x="510138" y="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8" name="Freeform 817"/>
            <p:cNvSpPr/>
            <p:nvPr/>
          </p:nvSpPr>
          <p:spPr>
            <a:xfrm>
              <a:off x="9522827" y="533656"/>
              <a:ext cx="1080266" cy="427443"/>
            </a:xfrm>
            <a:custGeom>
              <a:avLst/>
              <a:gdLst>
                <a:gd name="connsiteX0" fmla="*/ 1005840 w 1005840"/>
                <a:gd name="connsiteY0" fmla="*/ 0 h 419100"/>
                <a:gd name="connsiteX1" fmla="*/ 312420 w 1005840"/>
                <a:gd name="connsiteY1" fmla="*/ 0 h 419100"/>
                <a:gd name="connsiteX2" fmla="*/ 190500 w 1005840"/>
                <a:gd name="connsiteY2" fmla="*/ 121920 h 419100"/>
                <a:gd name="connsiteX3" fmla="*/ 0 w 1005840"/>
                <a:gd name="connsiteY3" fmla="*/ 121920 h 419100"/>
                <a:gd name="connsiteX4" fmla="*/ 0 w 1005840"/>
                <a:gd name="connsiteY4" fmla="*/ 419100 h 419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40" h="419100">
                  <a:moveTo>
                    <a:pt x="1005840" y="0"/>
                  </a:moveTo>
                  <a:lnTo>
                    <a:pt x="312420" y="0"/>
                  </a:lnTo>
                  <a:lnTo>
                    <a:pt x="190500" y="121920"/>
                  </a:lnTo>
                  <a:lnTo>
                    <a:pt x="0" y="121920"/>
                  </a:lnTo>
                  <a:lnTo>
                    <a:pt x="0" y="41910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819" name="Freeform 818"/>
            <p:cNvSpPr/>
            <p:nvPr/>
          </p:nvSpPr>
          <p:spPr>
            <a:xfrm>
              <a:off x="9110927" y="347135"/>
              <a:ext cx="1484394" cy="598420"/>
            </a:xfrm>
            <a:custGeom>
              <a:avLst/>
              <a:gdLst>
                <a:gd name="connsiteX0" fmla="*/ 1455420 w 1455420"/>
                <a:gd name="connsiteY0" fmla="*/ 0 h 586740"/>
                <a:gd name="connsiteX1" fmla="*/ 685800 w 1455420"/>
                <a:gd name="connsiteY1" fmla="*/ 0 h 586740"/>
                <a:gd name="connsiteX2" fmla="*/ 586740 w 1455420"/>
                <a:gd name="connsiteY2" fmla="*/ 99060 h 586740"/>
                <a:gd name="connsiteX3" fmla="*/ 175260 w 1455420"/>
                <a:gd name="connsiteY3" fmla="*/ 99060 h 586740"/>
                <a:gd name="connsiteX4" fmla="*/ 0 w 1455420"/>
                <a:gd name="connsiteY4" fmla="*/ 274320 h 586740"/>
                <a:gd name="connsiteX5" fmla="*/ 0 w 1455420"/>
                <a:gd name="connsiteY5" fmla="*/ 586740 h 58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420" h="586740">
                  <a:moveTo>
                    <a:pt x="1455420" y="0"/>
                  </a:moveTo>
                  <a:lnTo>
                    <a:pt x="685800" y="0"/>
                  </a:lnTo>
                  <a:lnTo>
                    <a:pt x="586740" y="99060"/>
                  </a:lnTo>
                  <a:lnTo>
                    <a:pt x="175260" y="99060"/>
                  </a:lnTo>
                  <a:lnTo>
                    <a:pt x="0" y="274320"/>
                  </a:lnTo>
                  <a:lnTo>
                    <a:pt x="0" y="58674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1157" name="Group 1156"/>
            <p:cNvGrpSpPr/>
            <p:nvPr/>
          </p:nvGrpSpPr>
          <p:grpSpPr>
            <a:xfrm>
              <a:off x="7151576" y="3078735"/>
              <a:ext cx="1268581" cy="1268575"/>
              <a:chOff x="7017864" y="3022334"/>
              <a:chExt cx="1243820" cy="1243814"/>
            </a:xfrm>
          </p:grpSpPr>
          <p:sp>
            <p:nvSpPr>
              <p:cNvPr id="1158" name="Rounded Rectangle 5"/>
              <p:cNvSpPr/>
              <p:nvPr/>
            </p:nvSpPr>
            <p:spPr>
              <a:xfrm>
                <a:off x="7203873" y="3345744"/>
                <a:ext cx="871802" cy="596995"/>
              </a:xfrm>
              <a:custGeom>
                <a:avLst/>
                <a:gdLst/>
                <a:ahLst/>
                <a:cxnLst/>
                <a:rect l="l" t="t" r="r" b="b"/>
                <a:pathLst>
                  <a:path w="2103120" h="1440180">
                    <a:moveTo>
                      <a:pt x="108334" y="103348"/>
                    </a:moveTo>
                    <a:cubicBezTo>
                      <a:pt x="94006" y="103348"/>
                      <a:pt x="82391" y="114963"/>
                      <a:pt x="82391" y="129291"/>
                    </a:cubicBezTo>
                    <a:lnTo>
                      <a:pt x="82391" y="1284063"/>
                    </a:lnTo>
                    <a:cubicBezTo>
                      <a:pt x="82391" y="1298391"/>
                      <a:pt x="94006" y="1310006"/>
                      <a:pt x="108334" y="1310006"/>
                    </a:cubicBezTo>
                    <a:lnTo>
                      <a:pt x="1994786" y="1310006"/>
                    </a:lnTo>
                    <a:cubicBezTo>
                      <a:pt x="2009114" y="1310006"/>
                      <a:pt x="2020729" y="1298391"/>
                      <a:pt x="2020729" y="1284063"/>
                    </a:cubicBezTo>
                    <a:lnTo>
                      <a:pt x="2020729" y="129291"/>
                    </a:lnTo>
                    <a:cubicBezTo>
                      <a:pt x="2020729" y="114963"/>
                      <a:pt x="2009114" y="103348"/>
                      <a:pt x="1994786" y="103348"/>
                    </a:cubicBezTo>
                    <a:close/>
                    <a:moveTo>
                      <a:pt x="1051561" y="37624"/>
                    </a:moveTo>
                    <a:cubicBezTo>
                      <a:pt x="1038936" y="37624"/>
                      <a:pt x="1028701" y="47859"/>
                      <a:pt x="1028701" y="60484"/>
                    </a:cubicBezTo>
                    <a:cubicBezTo>
                      <a:pt x="1028701" y="73109"/>
                      <a:pt x="1038936" y="83344"/>
                      <a:pt x="1051561" y="83344"/>
                    </a:cubicBezTo>
                    <a:cubicBezTo>
                      <a:pt x="1064186" y="83344"/>
                      <a:pt x="1074421" y="73109"/>
                      <a:pt x="1074421" y="60484"/>
                    </a:cubicBezTo>
                    <a:cubicBezTo>
                      <a:pt x="1074421" y="47859"/>
                      <a:pt x="1064186" y="37624"/>
                      <a:pt x="1051561" y="37624"/>
                    </a:cubicBezTo>
                    <a:close/>
                    <a:moveTo>
                      <a:pt x="30964" y="0"/>
                    </a:moveTo>
                    <a:lnTo>
                      <a:pt x="2072156" y="0"/>
                    </a:lnTo>
                    <a:cubicBezTo>
                      <a:pt x="2089257" y="0"/>
                      <a:pt x="2103120" y="13863"/>
                      <a:pt x="2103120" y="30964"/>
                    </a:cubicBezTo>
                    <a:lnTo>
                      <a:pt x="2103120" y="1409216"/>
                    </a:lnTo>
                    <a:cubicBezTo>
                      <a:pt x="2103120" y="1426317"/>
                      <a:pt x="2089257" y="1440180"/>
                      <a:pt x="2072156" y="1440180"/>
                    </a:cubicBezTo>
                    <a:lnTo>
                      <a:pt x="30964" y="1440180"/>
                    </a:lnTo>
                    <a:cubicBezTo>
                      <a:pt x="13863" y="1440180"/>
                      <a:pt x="0" y="1426317"/>
                      <a:pt x="0" y="1409216"/>
                    </a:cubicBezTo>
                    <a:lnTo>
                      <a:pt x="0" y="30964"/>
                    </a:lnTo>
                    <a:cubicBezTo>
                      <a:pt x="0" y="13863"/>
                      <a:pt x="13863" y="0"/>
                      <a:pt x="30964" y="0"/>
                    </a:cubicBezTo>
                    <a:close/>
                  </a:path>
                </a:pathLst>
              </a:custGeom>
              <a:ln/>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3260" tIns="46630" rIns="93260" bIns="46630" numCol="1" spcCol="0" rtlCol="0" fromWordArt="0" anchor="ctr" anchorCtr="0" forceAA="0" compatLnSpc="1">
                <a:prstTxWarp prst="textNoShape">
                  <a:avLst/>
                </a:prstTxWarp>
                <a:noAutofit/>
              </a:bodyP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1159" name="Group 1158"/>
              <p:cNvGrpSpPr/>
              <p:nvPr/>
            </p:nvGrpSpPr>
            <p:grpSpPr>
              <a:xfrm>
                <a:off x="7017864" y="3022334"/>
                <a:ext cx="1243820" cy="1243814"/>
                <a:chOff x="7172539" y="1843152"/>
                <a:chExt cx="1465201" cy="1465198"/>
              </a:xfrm>
              <a:solidFill>
                <a:srgbClr val="1A3762"/>
              </a:solidFill>
            </p:grpSpPr>
            <p:sp>
              <p:nvSpPr>
                <p:cNvPr id="1160" name="Rounded Rectangle 47"/>
                <p:cNvSpPr/>
                <p:nvPr/>
              </p:nvSpPr>
              <p:spPr>
                <a:xfrm rot="5400000">
                  <a:off x="7172541" y="1843150"/>
                  <a:ext cx="1465198" cy="1465201"/>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latin typeface="Segoe UI"/>
                    <a:ea typeface="+mn-ea"/>
                    <a:cs typeface="+mn-cs"/>
                  </a:endParaRPr>
                </a:p>
              </p:txBody>
            </p:sp>
            <p:sp>
              <p:nvSpPr>
                <p:cNvPr id="1161" name="Freeform 1160"/>
                <p:cNvSpPr/>
                <p:nvPr/>
              </p:nvSpPr>
              <p:spPr>
                <a:xfrm>
                  <a:off x="7283599" y="1954211"/>
                  <a:ext cx="1243081" cy="1243078"/>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latin typeface="Segoe UI"/>
                    <a:ea typeface="+mn-ea"/>
                    <a:cs typeface="+mn-cs"/>
                  </a:endParaRPr>
                </a:p>
              </p:txBody>
            </p:sp>
          </p:grpSp>
        </p:grpSp>
        <p:sp>
          <p:nvSpPr>
            <p:cNvPr id="448" name="Freeform 447"/>
            <p:cNvSpPr/>
            <p:nvPr/>
          </p:nvSpPr>
          <p:spPr>
            <a:xfrm>
              <a:off x="64935" y="5702488"/>
              <a:ext cx="2548184" cy="167782"/>
            </a:xfrm>
            <a:custGeom>
              <a:avLst/>
              <a:gdLst>
                <a:gd name="connsiteX0" fmla="*/ 0 w 3086100"/>
                <a:gd name="connsiteY0" fmla="*/ 203200 h 203200"/>
                <a:gd name="connsiteX1" fmla="*/ 203200 w 3086100"/>
                <a:gd name="connsiteY1" fmla="*/ 0 h 203200"/>
                <a:gd name="connsiteX2" fmla="*/ 3086100 w 3086100"/>
                <a:gd name="connsiteY2" fmla="*/ 0 h 203200"/>
              </a:gdLst>
              <a:ahLst/>
              <a:cxnLst>
                <a:cxn ang="0">
                  <a:pos x="connsiteX0" y="connsiteY0"/>
                </a:cxn>
                <a:cxn ang="0">
                  <a:pos x="connsiteX1" y="connsiteY1"/>
                </a:cxn>
                <a:cxn ang="0">
                  <a:pos x="connsiteX2" y="connsiteY2"/>
                </a:cxn>
              </a:cxnLst>
              <a:rect l="l" t="t" r="r" b="b"/>
              <a:pathLst>
                <a:path w="3086100" h="203200">
                  <a:moveTo>
                    <a:pt x="0" y="203200"/>
                  </a:moveTo>
                  <a:lnTo>
                    <a:pt x="203200" y="0"/>
                  </a:lnTo>
                  <a:lnTo>
                    <a:pt x="3086100" y="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9" name="Freeform 788"/>
            <p:cNvSpPr/>
            <p:nvPr/>
          </p:nvSpPr>
          <p:spPr>
            <a:xfrm>
              <a:off x="10387499" y="4947916"/>
              <a:ext cx="277106" cy="399358"/>
            </a:xfrm>
            <a:custGeom>
              <a:avLst/>
              <a:gdLst>
                <a:gd name="connsiteX0" fmla="*/ 0 w 259080"/>
                <a:gd name="connsiteY0" fmla="*/ 373380 h 373380"/>
                <a:gd name="connsiteX1" fmla="*/ 0 w 259080"/>
                <a:gd name="connsiteY1" fmla="*/ 259080 h 373380"/>
                <a:gd name="connsiteX2" fmla="*/ 259080 w 259080"/>
                <a:gd name="connsiteY2" fmla="*/ 0 h 373380"/>
              </a:gdLst>
              <a:ahLst/>
              <a:cxnLst>
                <a:cxn ang="0">
                  <a:pos x="connsiteX0" y="connsiteY0"/>
                </a:cxn>
                <a:cxn ang="0">
                  <a:pos x="connsiteX1" y="connsiteY1"/>
                </a:cxn>
                <a:cxn ang="0">
                  <a:pos x="connsiteX2" y="connsiteY2"/>
                </a:cxn>
              </a:cxnLst>
              <a:rect l="l" t="t" r="r" b="b"/>
              <a:pathLst>
                <a:path w="259080" h="373380">
                  <a:moveTo>
                    <a:pt x="0" y="373380"/>
                  </a:moveTo>
                  <a:lnTo>
                    <a:pt x="0" y="259080"/>
                  </a:lnTo>
                  <a:lnTo>
                    <a:pt x="259080" y="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90" name="Freeform 789"/>
            <p:cNvSpPr/>
            <p:nvPr/>
          </p:nvSpPr>
          <p:spPr>
            <a:xfrm>
              <a:off x="11104712" y="5102766"/>
              <a:ext cx="163004" cy="268956"/>
            </a:xfrm>
            <a:custGeom>
              <a:avLst/>
              <a:gdLst>
                <a:gd name="connsiteX0" fmla="*/ 0 w 152400"/>
                <a:gd name="connsiteY0" fmla="*/ 251460 h 251460"/>
                <a:gd name="connsiteX1" fmla="*/ 0 w 152400"/>
                <a:gd name="connsiteY1" fmla="*/ 152400 h 251460"/>
                <a:gd name="connsiteX2" fmla="*/ 152400 w 152400"/>
                <a:gd name="connsiteY2" fmla="*/ 0 h 251460"/>
              </a:gdLst>
              <a:ahLst/>
              <a:cxnLst>
                <a:cxn ang="0">
                  <a:pos x="connsiteX0" y="connsiteY0"/>
                </a:cxn>
                <a:cxn ang="0">
                  <a:pos x="connsiteX1" y="connsiteY1"/>
                </a:cxn>
                <a:cxn ang="0">
                  <a:pos x="connsiteX2" y="connsiteY2"/>
                </a:cxn>
              </a:cxnLst>
              <a:rect l="l" t="t" r="r" b="b"/>
              <a:pathLst>
                <a:path w="152400" h="251460">
                  <a:moveTo>
                    <a:pt x="0" y="251460"/>
                  </a:moveTo>
                  <a:lnTo>
                    <a:pt x="0" y="152400"/>
                  </a:lnTo>
                  <a:lnTo>
                    <a:pt x="152400" y="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91" name="Freeform 790"/>
            <p:cNvSpPr/>
            <p:nvPr/>
          </p:nvSpPr>
          <p:spPr>
            <a:xfrm>
              <a:off x="9368726" y="5714030"/>
              <a:ext cx="676464" cy="823167"/>
            </a:xfrm>
            <a:custGeom>
              <a:avLst/>
              <a:gdLst>
                <a:gd name="connsiteX0" fmla="*/ 632460 w 632460"/>
                <a:gd name="connsiteY0" fmla="*/ 0 h 769620"/>
                <a:gd name="connsiteX1" fmla="*/ 464820 w 632460"/>
                <a:gd name="connsiteY1" fmla="*/ 0 h 769620"/>
                <a:gd name="connsiteX2" fmla="*/ 464820 w 632460"/>
                <a:gd name="connsiteY2" fmla="*/ 304800 h 769620"/>
                <a:gd name="connsiteX3" fmla="*/ 0 w 632460"/>
                <a:gd name="connsiteY3" fmla="*/ 769620 h 769620"/>
              </a:gdLst>
              <a:ahLst/>
              <a:cxnLst>
                <a:cxn ang="0">
                  <a:pos x="connsiteX0" y="connsiteY0"/>
                </a:cxn>
                <a:cxn ang="0">
                  <a:pos x="connsiteX1" y="connsiteY1"/>
                </a:cxn>
                <a:cxn ang="0">
                  <a:pos x="connsiteX2" y="connsiteY2"/>
                </a:cxn>
                <a:cxn ang="0">
                  <a:pos x="connsiteX3" y="connsiteY3"/>
                </a:cxn>
              </a:cxnLst>
              <a:rect l="l" t="t" r="r" b="b"/>
              <a:pathLst>
                <a:path w="632460" h="769620">
                  <a:moveTo>
                    <a:pt x="632460" y="0"/>
                  </a:moveTo>
                  <a:lnTo>
                    <a:pt x="464820" y="0"/>
                  </a:lnTo>
                  <a:lnTo>
                    <a:pt x="464820" y="304800"/>
                  </a:lnTo>
                  <a:lnTo>
                    <a:pt x="0" y="769620"/>
                  </a:lnTo>
                </a:path>
              </a:pathLst>
            </a:custGeom>
            <a:ln>
              <a:tailEnd type="oval"/>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sp>
        <p:nvSpPr>
          <p:cNvPr id="4" name="TextBox 3"/>
          <p:cNvSpPr txBox="1"/>
          <p:nvPr/>
        </p:nvSpPr>
        <p:spPr>
          <a:xfrm>
            <a:off x="269009" y="4067718"/>
            <a:ext cx="6553155" cy="2569136"/>
          </a:xfrm>
          <a:prstGeom prst="rect">
            <a:avLst/>
          </a:prstGeom>
          <a:noFill/>
          <a:ln>
            <a:noFill/>
          </a:ln>
        </p:spPr>
        <p:style>
          <a:lnRef idx="0">
            <a:scrgbClr r="0" g="0" b="0"/>
          </a:lnRef>
          <a:fillRef idx="0">
            <a:scrgbClr r="0" g="0" b="0"/>
          </a:fillRef>
          <a:effectRef idx="0">
            <a:scrgbClr r="0" g="0" b="0"/>
          </a:effectRef>
          <a:fontRef idx="minor">
            <a:schemeClr val="dk1"/>
          </a:fontRef>
        </p:style>
        <p:txBody>
          <a:bodyPr vert="horz" wrap="square" lIns="93260" tIns="93260" rIns="93260" bIns="93260" rtlCol="0" anchor="t">
            <a:noAutofit/>
          </a:bodyPr>
          <a:lstStyle/>
          <a:p>
            <a:pPr marL="0" marR="0" lvl="0" indent="0" defTabSz="932520" rtl="0" eaLnBrk="1" fontAlgn="auto" latinLnBrk="0" hangingPunct="1">
              <a:lnSpc>
                <a:spcPct val="100000"/>
              </a:lnSpc>
              <a:spcBef>
                <a:spcPts val="1224"/>
              </a:spcBef>
              <a:spcAft>
                <a:spcPts val="0"/>
              </a:spcAft>
              <a:buClrTx/>
              <a:buSzTx/>
              <a:buFontTx/>
              <a:buNone/>
              <a:tabLst/>
              <a:defRPr/>
            </a:pPr>
            <a:r>
              <a:rPr kumimoji="0" lang="en-US" sz="4000" b="1" i="0" u="none" strike="noStrike" kern="0" cap="none" spc="0" normalizeH="0" baseline="0" noProof="0" dirty="0">
                <a:ln>
                  <a:noFill/>
                </a:ln>
                <a:solidFill>
                  <a:srgbClr val="0072C6"/>
                </a:solidFill>
                <a:effectLst/>
                <a:uLnTx/>
                <a:uFillTx/>
                <a:latin typeface="Segoe UI Light"/>
                <a:ea typeface="+mn-ea"/>
                <a:cs typeface="+mn-cs"/>
              </a:rPr>
              <a:t>Machine Learning Services</a:t>
            </a:r>
          </a:p>
          <a:p>
            <a:pPr lvl="0" defTabSz="932520">
              <a:spcBef>
                <a:spcPts val="1224"/>
              </a:spcBef>
              <a:defRPr/>
            </a:pPr>
            <a:r>
              <a:rPr lang="en-US" sz="3200" b="1" kern="0" spc="-102" dirty="0">
                <a:ln w="3175">
                  <a:noFill/>
                </a:ln>
                <a:solidFill>
                  <a:srgbClr val="0072C6"/>
                </a:solidFill>
                <a:latin typeface="Segoe UI Light"/>
              </a:rPr>
              <a:t>for SQL Server</a:t>
            </a:r>
          </a:p>
          <a:p>
            <a:pPr marL="0" marR="0" lvl="0" indent="0" defTabSz="914400" rtl="0" eaLnBrk="1" fontAlgn="auto" latinLnBrk="0" hangingPunct="1">
              <a:lnSpc>
                <a:spcPct val="90000"/>
              </a:lnSpc>
              <a:spcBef>
                <a:spcPts val="0"/>
              </a:spcBef>
              <a:spcAft>
                <a:spcPts val="0"/>
              </a:spcAft>
              <a:buClrTx/>
              <a:buSzPct val="90000"/>
              <a:buFontTx/>
              <a:buNone/>
              <a:tabLst/>
              <a:defRPr/>
            </a:pPr>
            <a:endParaRPr kumimoji="0" lang="en-US" sz="2400" b="0" i="0" u="none" strike="noStrike" kern="0" cap="none" spc="0" normalizeH="0" baseline="0" noProof="0" dirty="0">
              <a:ln>
                <a:noFill/>
              </a:ln>
              <a:solidFill>
                <a:prstClr val="white">
                  <a:lumMod val="50000"/>
                </a:prstClr>
              </a:solidFill>
              <a:effectLst/>
              <a:uLnTx/>
              <a:uFillTx/>
              <a:latin typeface="Segoe UI Light"/>
              <a:ea typeface="+mn-ea"/>
              <a:cs typeface="+mn-cs"/>
            </a:endParaRPr>
          </a:p>
          <a:p>
            <a:pPr marL="0" marR="0" lvl="0" indent="0" defTabSz="914400" rtl="0" eaLnBrk="1" fontAlgn="auto" latinLnBrk="0" hangingPunct="1">
              <a:lnSpc>
                <a:spcPct val="90000"/>
              </a:lnSpc>
              <a:spcBef>
                <a:spcPts val="0"/>
              </a:spcBef>
              <a:spcAft>
                <a:spcPts val="0"/>
              </a:spcAft>
              <a:buClrTx/>
              <a:buSzPct val="90000"/>
              <a:buFontTx/>
              <a:buNone/>
              <a:tabLst/>
              <a:defRPr/>
            </a:pPr>
            <a:r>
              <a:rPr kumimoji="0" lang="en-US" sz="2400" b="0" i="0" u="none" strike="noStrike" kern="0" cap="none" spc="0" normalizeH="0" baseline="0" noProof="0" dirty="0">
                <a:ln>
                  <a:noFill/>
                </a:ln>
                <a:solidFill>
                  <a:prstClr val="white">
                    <a:lumMod val="50000"/>
                  </a:prstClr>
                </a:solidFill>
                <a:effectLst/>
                <a:uLnTx/>
                <a:uFillTx/>
                <a:latin typeface="Segoe UI Light"/>
                <a:ea typeface="+mn-ea"/>
                <a:cs typeface="+mn-cs"/>
              </a:rPr>
              <a:t>Buck Woody – Applied Data Scientist</a:t>
            </a:r>
          </a:p>
          <a:p>
            <a:pPr lvl="0" defTabSz="914400">
              <a:lnSpc>
                <a:spcPct val="90000"/>
              </a:lnSpc>
              <a:buSzPct val="90000"/>
              <a:defRPr/>
            </a:pPr>
            <a:r>
              <a:rPr lang="en-US" sz="2800" kern="0" dirty="0">
                <a:solidFill>
                  <a:srgbClr val="00BCF2"/>
                </a:solidFill>
                <a:latin typeface="Segoe UI Light"/>
              </a:rPr>
              <a:t>http://linkedin.com/in/buckwoody </a:t>
            </a:r>
            <a:endParaRPr kumimoji="0" lang="en-US" sz="2800" b="0" i="0" u="none" strike="noStrike" kern="0" cap="none" spc="0" normalizeH="0" baseline="0" noProof="0" dirty="0">
              <a:ln>
                <a:noFill/>
              </a:ln>
              <a:solidFill>
                <a:srgbClr val="00BCF2"/>
              </a:solidFill>
              <a:effectLst/>
              <a:uLnTx/>
              <a:uFillTx/>
              <a:latin typeface="Segoe UI Light"/>
              <a:ea typeface="+mn-ea"/>
              <a:cs typeface="+mn-cs"/>
            </a:endParaRPr>
          </a:p>
        </p:txBody>
      </p:sp>
      <p:pic>
        <p:nvPicPr>
          <p:cNvPr id="304" name="Picture 303"/>
          <p:cNvPicPr>
            <a:picLocks noChangeAspect="1"/>
          </p:cNvPicPr>
          <p:nvPr/>
        </p:nvPicPr>
        <p:blipFill>
          <a:blip r:embed="rId7"/>
          <a:stretch>
            <a:fillRect/>
          </a:stretch>
        </p:blipFill>
        <p:spPr>
          <a:xfrm>
            <a:off x="917035" y="731104"/>
            <a:ext cx="852190" cy="1540497"/>
          </a:xfrm>
          <a:prstGeom prst="rect">
            <a:avLst/>
          </a:prstGeom>
        </p:spPr>
      </p:pic>
      <p:pic>
        <p:nvPicPr>
          <p:cNvPr id="305" name="Picture 304"/>
          <p:cNvPicPr>
            <a:picLocks noChangeAspect="1"/>
          </p:cNvPicPr>
          <p:nvPr/>
        </p:nvPicPr>
        <p:blipFill>
          <a:blip r:embed="rId8"/>
          <a:stretch>
            <a:fillRect/>
          </a:stretch>
        </p:blipFill>
        <p:spPr>
          <a:xfrm>
            <a:off x="54246" y="2015981"/>
            <a:ext cx="2560320" cy="2560320"/>
          </a:xfrm>
          <a:prstGeom prst="rect">
            <a:avLst/>
          </a:prstGeom>
        </p:spPr>
      </p:pic>
    </p:spTree>
    <p:extLst>
      <p:ext uri="{BB962C8B-B14F-4D97-AF65-F5344CB8AC3E}">
        <p14:creationId xmlns:p14="http://schemas.microsoft.com/office/powerpoint/2010/main" val="60422543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30163"/>
            <a:ext cx="4289425" cy="2511425"/>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rPr>
              <a:t>The SQL Server ML Services </a:t>
            </a:r>
            <a:br>
              <a:rPr lang="en-US" sz="4399" dirty="0">
                <a:solidFill>
                  <a:schemeClr val="tx1">
                    <a:lumMod val="75000"/>
                  </a:schemeClr>
                </a:solidFill>
              </a:rPr>
            </a:br>
            <a:r>
              <a:rPr lang="en-US" sz="4399" dirty="0">
                <a:solidFill>
                  <a:srgbClr val="4472C4"/>
                </a:solidFill>
              </a:rPr>
              <a:t>Platform</a:t>
            </a:r>
          </a:p>
        </p:txBody>
      </p:sp>
      <p:graphicFrame>
        <p:nvGraphicFramePr>
          <p:cNvPr id="3" name="Diagram 2"/>
          <p:cNvGraphicFramePr/>
          <p:nvPr>
            <p:extLst>
              <p:ext uri="{D42A27DB-BD31-4B8C-83A1-F6EECF244321}">
                <p14:modId xmlns:p14="http://schemas.microsoft.com/office/powerpoint/2010/main" val="3003173721"/>
              </p:ext>
            </p:extLst>
          </p:nvPr>
        </p:nvGraphicFramePr>
        <p:xfrm>
          <a:off x="3835023" y="112051"/>
          <a:ext cx="8420668" cy="67118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57942816"/>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1" y="0"/>
            <a:ext cx="12436475" cy="736979"/>
          </a:xfrm>
        </p:spPr>
        <p:txBody>
          <a:bodyPr vert="horz" wrap="square" lIns="320040" tIns="152357" rIns="53325" bIns="53325" rtlCol="0" anchor="ctr">
            <a:noAutofit/>
          </a:bodyPr>
          <a:lstStyle/>
          <a:p>
            <a:pPr defTabSz="1109758"/>
            <a:r>
              <a:rPr lang="en-US" spc="-59" dirty="0">
                <a:solidFill>
                  <a:schemeClr val="tx1">
                    <a:lumMod val="75000"/>
                  </a:schemeClr>
                </a:solidFill>
                <a:latin typeface="Segoe UI Light" pitchFamily="34" charset="0"/>
              </a:rPr>
              <a:t>An Introduction to R</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40965665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0" y="271463"/>
            <a:ext cx="8364538" cy="917575"/>
          </a:xfrm>
        </p:spPr>
        <p:txBody>
          <a:bodyPr vert="horz" wrap="square" lIns="146304" tIns="91440" rIns="146304" bIns="91440" rtlCol="0" anchor="t">
            <a:noAutofit/>
          </a:bodyPr>
          <a:lstStyle/>
          <a:p>
            <a:r>
              <a:rPr lang="en-US" dirty="0"/>
              <a:t>R Programing and Environment</a:t>
            </a:r>
          </a:p>
        </p:txBody>
      </p:sp>
      <p:sp>
        <p:nvSpPr>
          <p:cNvPr id="4" name="Rectangle 3"/>
          <p:cNvSpPr/>
          <p:nvPr/>
        </p:nvSpPr>
        <p:spPr bwMode="auto">
          <a:xfrm>
            <a:off x="675631" y="2414948"/>
            <a:ext cx="2086771" cy="5288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Light"/>
                <a:ea typeface="+mn-ea"/>
                <a:cs typeface="+mn-cs"/>
              </a:rPr>
              <a:t>Open Source “lingua franca”</a:t>
            </a: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22" name="Rectangle 21"/>
          <p:cNvSpPr/>
          <p:nvPr/>
        </p:nvSpPr>
        <p:spPr bwMode="auto">
          <a:xfrm>
            <a:off x="287237" y="5345770"/>
            <a:ext cx="2863559" cy="55177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Light"/>
                <a:ea typeface="+mn-ea"/>
                <a:cs typeface="+mn-cs"/>
              </a:rPr>
              <a:t>Analytics, Computing, Modeling</a:t>
            </a: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25" name="Rectangle 24"/>
          <p:cNvSpPr/>
          <p:nvPr/>
        </p:nvSpPr>
        <p:spPr bwMode="auto">
          <a:xfrm>
            <a:off x="5959625" y="5345770"/>
            <a:ext cx="2874066" cy="55177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Light"/>
                <a:ea typeface="+mn-ea"/>
                <a:cs typeface="+mn-cs"/>
              </a:rPr>
              <a:t>7000+ Algorithms, Test Data &amp; Evaluations</a:t>
            </a: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27" name="Rectangle 26"/>
          <p:cNvSpPr/>
          <p:nvPr/>
        </p:nvSpPr>
        <p:spPr bwMode="auto">
          <a:xfrm>
            <a:off x="6444293" y="2424535"/>
            <a:ext cx="1904730" cy="50969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Light"/>
                <a:ea typeface="+mn-ea"/>
                <a:cs typeface="+mn-cs"/>
              </a:rPr>
              <a:t>Ecosystem</a:t>
            </a: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pic>
        <p:nvPicPr>
          <p:cNvPr id="29" name="Picture 28"/>
          <p:cNvPicPr>
            <a:picLocks noChangeAspect="1"/>
          </p:cNvPicPr>
          <p:nvPr/>
        </p:nvPicPr>
        <p:blipFill>
          <a:blip r:embed="rId3"/>
          <a:stretch>
            <a:fillRect/>
          </a:stretch>
        </p:blipFill>
        <p:spPr>
          <a:xfrm>
            <a:off x="10722806" y="167861"/>
            <a:ext cx="1483886" cy="1124156"/>
          </a:xfrm>
          <a:prstGeom prst="rect">
            <a:avLst/>
          </a:prstGeom>
        </p:spPr>
      </p:pic>
      <p:graphicFrame>
        <p:nvGraphicFramePr>
          <p:cNvPr id="10" name="Diagram 9"/>
          <p:cNvGraphicFramePr/>
          <p:nvPr>
            <p:extLst/>
          </p:nvPr>
        </p:nvGraphicFramePr>
        <p:xfrm>
          <a:off x="-59467" y="1077985"/>
          <a:ext cx="10782273" cy="552732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3992953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3119" y="2226974"/>
            <a:ext cx="1581150" cy="917575"/>
          </a:xfrm>
        </p:spPr>
        <p:txBody>
          <a:bodyPr vert="horz" wrap="square" lIns="146283" tIns="91427" rIns="146283" bIns="91427" rtlCol="0" anchor="t">
            <a:noAutofit/>
          </a:bodyPr>
          <a:lstStyle/>
          <a:p>
            <a:r>
              <a:rPr lang="en-US" sz="4800" b="1" dirty="0">
                <a:solidFill>
                  <a:srgbClr val="C00000"/>
                </a:solidFill>
              </a:rPr>
              <a:t>SQL</a:t>
            </a:r>
          </a:p>
        </p:txBody>
      </p:sp>
      <p:sp>
        <p:nvSpPr>
          <p:cNvPr id="3" name="Rectangle 2"/>
          <p:cNvSpPr/>
          <p:nvPr/>
        </p:nvSpPr>
        <p:spPr>
          <a:xfrm>
            <a:off x="361974" y="3037195"/>
            <a:ext cx="5182861" cy="3608295"/>
          </a:xfrm>
          <a:prstGeom prst="rect">
            <a:avLst/>
          </a:prstGeom>
        </p:spPr>
        <p:txBody>
          <a:bodyPr wrap="square">
            <a:spAutoFit/>
          </a:bodyPr>
          <a:lstStyle/>
          <a:p>
            <a:pPr marL="914340" marR="0" lvl="0" indent="-914340" algn="l" defTabSz="914340" rtl="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ea typeface="+mn-ea"/>
                <a:cs typeface="Times New Roman" panose="02020603050405020304" pitchFamily="18" charset="0"/>
              </a:rPr>
              <a:t>Client/Server</a:t>
            </a:r>
          </a:p>
          <a:p>
            <a:pPr marL="914340" marR="0" lvl="0" indent="-914340" algn="l" defTabSz="914340" rtl="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ea typeface="+mn-ea"/>
                <a:cs typeface="Times New Roman" panose="02020603050405020304" pitchFamily="18" charset="0"/>
              </a:rPr>
              <a:t>Database Objects</a:t>
            </a:r>
          </a:p>
          <a:p>
            <a:pPr marL="914340" marR="0" lvl="0" indent="-914340" algn="l" defTabSz="914340" rtl="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ea typeface="+mn-ea"/>
                <a:cs typeface="Times New Roman" panose="02020603050405020304" pitchFamily="18" charset="0"/>
              </a:rPr>
              <a:t>DML, DDL</a:t>
            </a:r>
          </a:p>
          <a:p>
            <a:pPr marL="914340" marR="0" lvl="0" indent="-914340" algn="l" defTabSz="914340" rtl="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ea typeface="+mn-ea"/>
                <a:cs typeface="Times New Roman" panose="02020603050405020304" pitchFamily="18" charset="0"/>
              </a:rPr>
              <a:t>DCL</a:t>
            </a:r>
          </a:p>
          <a:p>
            <a:pPr marL="914340" marR="0" lvl="0" indent="-914340" algn="l" defTabSz="914340" rtl="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ea typeface="+mn-ea"/>
                <a:cs typeface="Times New Roman" panose="02020603050405020304" pitchFamily="18" charset="0"/>
              </a:rPr>
              <a:t>Declarative Code</a:t>
            </a:r>
          </a:p>
          <a:p>
            <a:pPr marL="914340" marR="0" lvl="0" indent="-914340" algn="l" defTabSz="914340" rtl="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ea typeface="+mn-ea"/>
                <a:cs typeface="Times New Roman" panose="02020603050405020304" pitchFamily="18" charset="0"/>
              </a:rPr>
              <a:t>Data Types ~ 30</a:t>
            </a:r>
          </a:p>
        </p:txBody>
      </p:sp>
      <p:sp>
        <p:nvSpPr>
          <p:cNvPr id="4" name="Rectangle 3"/>
          <p:cNvSpPr/>
          <p:nvPr/>
        </p:nvSpPr>
        <p:spPr>
          <a:xfrm>
            <a:off x="6155964" y="2938919"/>
            <a:ext cx="6280511" cy="3608295"/>
          </a:xfrm>
          <a:prstGeom prst="rect">
            <a:avLst/>
          </a:prstGeom>
        </p:spPr>
        <p:txBody>
          <a:bodyPr wrap="square">
            <a:spAutoFit/>
          </a:bodyPr>
          <a:lstStyle/>
          <a:p>
            <a:pPr marL="914340" marR="0" lvl="0" indent="-914340" algn="l" defTabSz="914340" rtl="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ea typeface="+mn-ea"/>
                <a:cs typeface="Times New Roman" panose="02020603050405020304" pitchFamily="18" charset="0"/>
              </a:rPr>
              <a:t>Interactive Environment</a:t>
            </a:r>
          </a:p>
          <a:p>
            <a:pPr marL="914340" marR="0" lvl="0" indent="-914340" algn="l" defTabSz="914340" rtl="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ea typeface="+mn-ea"/>
                <a:cs typeface="Times New Roman" panose="02020603050405020304" pitchFamily="18" charset="0"/>
              </a:rPr>
              <a:t>Data Structures</a:t>
            </a:r>
          </a:p>
          <a:p>
            <a:pPr marL="914340" marR="0" lvl="0" indent="-914340" algn="l" defTabSz="914340" rtl="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ea typeface="+mn-ea"/>
                <a:cs typeface="Times New Roman" panose="02020603050405020304" pitchFamily="18" charset="0"/>
              </a:rPr>
              <a:t>Functions</a:t>
            </a:r>
          </a:p>
          <a:p>
            <a:pPr marL="914340" marR="0" lvl="0" indent="-914340" algn="l" defTabSz="914340" rtl="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ea typeface="+mn-ea"/>
                <a:cs typeface="Times New Roman" panose="02020603050405020304" pitchFamily="18" charset="0"/>
              </a:rPr>
              <a:t>Libraries (Packages)</a:t>
            </a:r>
          </a:p>
          <a:p>
            <a:pPr marL="914340" marR="0" lvl="0" indent="-914340" algn="l" defTabSz="914340" rtl="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ea typeface="+mn-ea"/>
                <a:cs typeface="Times New Roman" panose="02020603050405020304" pitchFamily="18" charset="0"/>
              </a:rPr>
              <a:t>Functional Code Flow</a:t>
            </a:r>
          </a:p>
          <a:p>
            <a:pPr marL="914340" marR="0" lvl="0" indent="-914340" algn="l" defTabSz="914340" rtl="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ea typeface="+mn-ea"/>
                <a:cs typeface="Times New Roman" panose="02020603050405020304" pitchFamily="18" charset="0"/>
              </a:rPr>
              <a:t>Data Types ~ 9</a:t>
            </a:r>
          </a:p>
        </p:txBody>
      </p:sp>
      <p:sp>
        <p:nvSpPr>
          <p:cNvPr id="5" name="Title 1"/>
          <p:cNvSpPr txBox="1">
            <a:spLocks/>
          </p:cNvSpPr>
          <p:nvPr/>
        </p:nvSpPr>
        <p:spPr>
          <a:xfrm>
            <a:off x="7045139" y="2138811"/>
            <a:ext cx="1579913" cy="917445"/>
          </a:xfrm>
          <a:prstGeom prst="rect">
            <a:avLst/>
          </a:prstGeom>
        </p:spPr>
        <p:txBody>
          <a:bodyPr vert="horz" wrap="square" lIns="146283" tIns="91427" rIns="146283" bIns="91427" rtlCol="0" anchor="t">
            <a:noAutofit/>
          </a:bodyPr>
          <a:lstStyle>
            <a:lvl1pPr algn="l" defTabSz="685845"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681" rtl="0" eaLnBrk="1" fontAlgn="auto" latinLnBrk="0" hangingPunct="1">
              <a:lnSpc>
                <a:spcPct val="90000"/>
              </a:lnSpc>
              <a:spcBef>
                <a:spcPct val="0"/>
              </a:spcBef>
              <a:spcAft>
                <a:spcPts val="0"/>
              </a:spcAft>
              <a:buClrTx/>
              <a:buSzTx/>
              <a:buFontTx/>
              <a:buNone/>
              <a:tabLst/>
              <a:defRPr/>
            </a:pPr>
            <a:r>
              <a:rPr kumimoji="0" lang="en-US" sz="4799" b="1" i="0" u="none" strike="noStrike" kern="1200" cap="none" spc="-102" normalizeH="0" baseline="0" noProof="0" dirty="0">
                <a:ln w="3175">
                  <a:noFill/>
                </a:ln>
                <a:solidFill>
                  <a:srgbClr val="4472C4"/>
                </a:solidFill>
                <a:effectLst/>
                <a:uLnTx/>
                <a:uFillTx/>
                <a:latin typeface="Segoe UI Light"/>
                <a:ea typeface="+mn-ea"/>
                <a:cs typeface="Segoe UI" pitchFamily="34" charset="0"/>
              </a:rPr>
              <a:t>R</a:t>
            </a:r>
          </a:p>
        </p:txBody>
      </p:sp>
      <p:sp>
        <p:nvSpPr>
          <p:cNvPr id="6" name="Title 1"/>
          <p:cNvSpPr txBox="1">
            <a:spLocks/>
          </p:cNvSpPr>
          <p:nvPr/>
        </p:nvSpPr>
        <p:spPr>
          <a:xfrm>
            <a:off x="248855" y="226288"/>
            <a:ext cx="5394121" cy="717541"/>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4400" b="0" cap="none" spc="-102" baseline="0">
                <a:ln w="3175">
                  <a:noFill/>
                </a:ln>
                <a:effectLst/>
                <a:latin typeface="Segoe UI Light" panose="020B0502040204020203" pitchFamily="34" charset="0"/>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1" i="0" u="none" strike="noStrike" kern="0" cap="none" spc="-102" normalizeH="0" baseline="0" noProof="0" dirty="0">
                <a:ln w="3175">
                  <a:noFill/>
                </a:ln>
                <a:solidFill>
                  <a:srgbClr val="7030A0"/>
                </a:solidFill>
                <a:effectLst/>
                <a:uLnTx/>
                <a:uFillTx/>
                <a:latin typeface="Segoe UI Light" panose="020B0502040204020203" pitchFamily="34" charset="0"/>
                <a:ea typeface="+mn-ea"/>
                <a:cs typeface="Segoe UI Light" panose="020B0502040204020203" pitchFamily="34" charset="0"/>
              </a:rPr>
              <a:t>SQL and R Contrasted</a:t>
            </a:r>
          </a:p>
        </p:txBody>
      </p:sp>
      <p:pic>
        <p:nvPicPr>
          <p:cNvPr id="7" name="Picture 6"/>
          <p:cNvPicPr>
            <a:picLocks noChangeAspect="1"/>
          </p:cNvPicPr>
          <p:nvPr/>
        </p:nvPicPr>
        <p:blipFill>
          <a:blip r:embed="rId3"/>
          <a:stretch>
            <a:fillRect/>
          </a:stretch>
        </p:blipFill>
        <p:spPr>
          <a:xfrm>
            <a:off x="6536332" y="-975524"/>
            <a:ext cx="4893668" cy="4893668"/>
          </a:xfrm>
          <a:prstGeom prst="rect">
            <a:avLst/>
          </a:prstGeom>
        </p:spPr>
      </p:pic>
    </p:spTree>
    <p:extLst>
      <p:ext uri="{BB962C8B-B14F-4D97-AF65-F5344CB8AC3E}">
        <p14:creationId xmlns:p14="http://schemas.microsoft.com/office/powerpoint/2010/main" val="272153521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359"/>
            <a:ext cx="8551718" cy="766763"/>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 Primary Concepts</a:t>
            </a:r>
          </a:p>
        </p:txBody>
      </p:sp>
      <p:sp>
        <p:nvSpPr>
          <p:cNvPr id="3" name="Rectangle 2"/>
          <p:cNvSpPr/>
          <p:nvPr/>
        </p:nvSpPr>
        <p:spPr>
          <a:xfrm>
            <a:off x="686741" y="1306176"/>
            <a:ext cx="10735435" cy="5016758"/>
          </a:xfrm>
          <a:prstGeom prst="rect">
            <a:avLst/>
          </a:prstGeom>
        </p:spPr>
        <p:txBody>
          <a:bodyPr wrap="square">
            <a:spAutoFit/>
          </a:bodyPr>
          <a:lstStyle/>
          <a:p>
            <a:pPr marL="685800" marR="0" lvl="0" indent="-6858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ea typeface="+mn-ea"/>
                <a:cs typeface="Segoe UI Light" panose="020B0502040204020203" pitchFamily="34" charset="0"/>
              </a:rPr>
              <a:t>Functions</a:t>
            </a:r>
          </a:p>
          <a:p>
            <a:pPr marL="685800" marR="0" lvl="0" indent="-6858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4000" kern="0" dirty="0">
                <a:solidFill>
                  <a:srgbClr val="002864"/>
                </a:solidFill>
                <a:latin typeface="Segoe UI Light" panose="020B0502040204020203" pitchFamily="34" charset="0"/>
                <a:cs typeface="Segoe UI Light" panose="020B0502040204020203" pitchFamily="34" charset="0"/>
              </a:rPr>
              <a:t>Getting help</a:t>
            </a:r>
          </a:p>
          <a:p>
            <a:pPr marL="685800" marR="0" lvl="0" indent="-6858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4000" kern="0" dirty="0">
                <a:solidFill>
                  <a:srgbClr val="002864"/>
                </a:solidFill>
                <a:latin typeface="Segoe UI Light" panose="020B0502040204020203" pitchFamily="34" charset="0"/>
                <a:cs typeface="Segoe UI Light" panose="020B0502040204020203" pitchFamily="34" charset="0"/>
              </a:rPr>
              <a:t>Variables and </a:t>
            </a: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ea typeface="+mn-ea"/>
                <a:cs typeface="Segoe UI Light" panose="020B0502040204020203" pitchFamily="34" charset="0"/>
              </a:rPr>
              <a:t>Functional</a:t>
            </a:r>
            <a:r>
              <a:rPr kumimoji="0" lang="en-US" sz="4000" b="0" i="0" u="none" strike="noStrike" kern="0" cap="none" spc="0" normalizeH="0" noProof="0" dirty="0">
                <a:ln>
                  <a:noFill/>
                </a:ln>
                <a:solidFill>
                  <a:srgbClr val="002864"/>
                </a:solidFill>
                <a:effectLst/>
                <a:uLnTx/>
                <a:uFillTx/>
                <a:latin typeface="Segoe UI Light" panose="020B0502040204020203" pitchFamily="34" charset="0"/>
                <a:ea typeface="+mn-ea"/>
                <a:cs typeface="Segoe UI Light" panose="020B0502040204020203" pitchFamily="34" charset="0"/>
              </a:rPr>
              <a:t> Programming</a:t>
            </a:r>
            <a:endPar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ea typeface="+mn-ea"/>
              <a:cs typeface="Segoe UI Light" panose="020B0502040204020203" pitchFamily="34" charset="0"/>
            </a:endParaRPr>
          </a:p>
          <a:p>
            <a:pPr marL="685800" marR="0" lvl="0" indent="-6858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ea typeface="+mn-ea"/>
                <a:cs typeface="Segoe UI Light" panose="020B0502040204020203" pitchFamily="34" charset="0"/>
              </a:rPr>
              <a:t>Package</a:t>
            </a:r>
            <a:r>
              <a:rPr kumimoji="0" lang="en-US" sz="4000" b="0" i="0" u="none" strike="noStrike" kern="0" cap="none" spc="0" normalizeH="0" noProof="0" dirty="0">
                <a:ln>
                  <a:noFill/>
                </a:ln>
                <a:solidFill>
                  <a:srgbClr val="002864"/>
                </a:solidFill>
                <a:effectLst/>
                <a:uLnTx/>
                <a:uFillTx/>
                <a:latin typeface="Segoe UI Light" panose="020B0502040204020203" pitchFamily="34" charset="0"/>
                <a:ea typeface="+mn-ea"/>
                <a:cs typeface="Segoe UI Light" panose="020B0502040204020203" pitchFamily="34" charset="0"/>
              </a:rPr>
              <a:t> Management</a:t>
            </a:r>
            <a:endPar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ea typeface="+mn-ea"/>
              <a:cs typeface="Segoe UI Light" panose="020B0502040204020203" pitchFamily="34" charset="0"/>
            </a:endParaRPr>
          </a:p>
          <a:p>
            <a:pPr marL="685800" marR="0" lvl="0" indent="-6858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ea typeface="+mn-ea"/>
                <a:cs typeface="Segoe UI Light" panose="020B0502040204020203" pitchFamily="34" charset="0"/>
              </a:rPr>
              <a:t>Data Types</a:t>
            </a:r>
          </a:p>
          <a:p>
            <a:pPr marL="1152171" lvl="1" indent="-685800" defTabSz="914400">
              <a:buFont typeface="Arial" panose="020B0604020202020204" pitchFamily="34" charset="0"/>
              <a:buChar char="•"/>
              <a:defRPr/>
            </a:pPr>
            <a:r>
              <a:rPr kumimoji="0" lang="en-US" sz="2400" b="0" i="0" u="none" strike="noStrike" kern="0" cap="none" spc="0" normalizeH="0" baseline="0" noProof="0" dirty="0">
                <a:ln>
                  <a:noFill/>
                </a:ln>
                <a:solidFill>
                  <a:srgbClr val="002864"/>
                </a:solidFill>
                <a:effectLst/>
                <a:uLnTx/>
                <a:uFillTx/>
                <a:latin typeface="Segoe UI Light" panose="020B0502040204020203" pitchFamily="34" charset="0"/>
                <a:ea typeface="+mn-ea"/>
                <a:cs typeface="Segoe UI Light" panose="020B0502040204020203" pitchFamily="34" charset="0"/>
              </a:rPr>
              <a:t>Vector - A</a:t>
            </a:r>
            <a:r>
              <a:rPr kumimoji="0" lang="en-US" sz="1400" b="0" i="0" u="none" strike="noStrike" kern="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 single-line sequence of one datatype</a:t>
            </a:r>
          </a:p>
          <a:p>
            <a:pPr marL="1152171" lvl="1" indent="-685800" defTabSz="914400">
              <a:buFont typeface="Arial" panose="020B0604020202020204" pitchFamily="34" charset="0"/>
              <a:buChar char="•"/>
              <a:defRPr/>
            </a:pPr>
            <a:r>
              <a:rPr kumimoji="0" lang="en-US" sz="2400" b="0" i="0" u="none" strike="noStrike" kern="0" cap="none" spc="0" normalizeH="0" baseline="0" noProof="0" dirty="0">
                <a:ln>
                  <a:noFill/>
                </a:ln>
                <a:solidFill>
                  <a:srgbClr val="002864"/>
                </a:solidFill>
                <a:effectLst/>
                <a:uLnTx/>
                <a:uFillTx/>
                <a:latin typeface="Segoe UI Light" panose="020B0502040204020203" pitchFamily="34" charset="0"/>
                <a:ea typeface="+mn-ea"/>
                <a:cs typeface="Segoe UI Light" panose="020B0502040204020203" pitchFamily="34" charset="0"/>
              </a:rPr>
              <a:t>List - </a:t>
            </a:r>
            <a:r>
              <a:rPr kumimoji="0" lang="en-US" sz="1400" b="0" i="0" u="none" strike="noStrike" kern="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An ordered collection of objects, allowing a variety of (possibly unrelated) objects under one name</a:t>
            </a:r>
          </a:p>
          <a:p>
            <a:pPr marL="1152171" lvl="1" indent="-685800" defTabSz="914400">
              <a:buFont typeface="Arial" panose="020B0604020202020204" pitchFamily="34" charset="0"/>
              <a:buChar char="•"/>
              <a:defRPr/>
            </a:pPr>
            <a:r>
              <a:rPr kumimoji="0" lang="en-US" sz="2400" b="0" i="0" u="none" strike="noStrike" kern="0" cap="none" spc="0" normalizeH="0" baseline="0" noProof="0" dirty="0">
                <a:ln>
                  <a:noFill/>
                </a:ln>
                <a:solidFill>
                  <a:srgbClr val="002864"/>
                </a:solidFill>
                <a:effectLst/>
                <a:uLnTx/>
                <a:uFillTx/>
                <a:latin typeface="Segoe UI Light" panose="020B0502040204020203" pitchFamily="34" charset="0"/>
                <a:ea typeface="+mn-ea"/>
                <a:cs typeface="Segoe UI Light" panose="020B0502040204020203" pitchFamily="34" charset="0"/>
              </a:rPr>
              <a:t>Matrix - </a:t>
            </a:r>
            <a:r>
              <a:rPr kumimoji="0" lang="en-US" sz="1400" b="0" i="0" u="none" strike="noStrike" kern="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A multi-line sequence of the same length and datatype</a:t>
            </a:r>
          </a:p>
          <a:p>
            <a:pPr marL="1152171" lvl="1" indent="-685800" defTabSz="914400">
              <a:buFont typeface="Arial" panose="020B0604020202020204" pitchFamily="34" charset="0"/>
              <a:buChar char="•"/>
              <a:defRPr/>
            </a:pPr>
            <a:r>
              <a:rPr kumimoji="0" lang="en-US" sz="2400" b="0" i="0" u="none" strike="noStrike" kern="0" cap="none" spc="0" normalizeH="0" baseline="0" noProof="0" dirty="0">
                <a:ln>
                  <a:noFill/>
                </a:ln>
                <a:solidFill>
                  <a:srgbClr val="002864"/>
                </a:solidFill>
                <a:effectLst/>
                <a:uLnTx/>
                <a:uFillTx/>
                <a:latin typeface="Segoe UI Light" panose="020B0502040204020203" pitchFamily="34" charset="0"/>
                <a:ea typeface="+mn-ea"/>
                <a:cs typeface="Segoe UI Light" panose="020B0502040204020203" pitchFamily="34" charset="0"/>
              </a:rPr>
              <a:t>Array - </a:t>
            </a:r>
            <a:r>
              <a:rPr kumimoji="0" lang="en-US" sz="1400" b="0" i="0" u="none" strike="noStrike" kern="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Like a Matrix, but with more dimensions</a:t>
            </a:r>
          </a:p>
          <a:p>
            <a:pPr marL="1152171" lvl="1" indent="-685800" defTabSz="914400">
              <a:buFont typeface="Arial" panose="020B0604020202020204" pitchFamily="34" charset="0"/>
              <a:buChar char="•"/>
              <a:defRPr/>
            </a:pPr>
            <a:r>
              <a:rPr kumimoji="0" lang="en-US" sz="2400" b="0" i="0" u="none" strike="noStrike" kern="0" cap="none" spc="0" normalizeH="0" baseline="0" noProof="0" dirty="0" err="1">
                <a:ln>
                  <a:noFill/>
                </a:ln>
                <a:solidFill>
                  <a:srgbClr val="002864"/>
                </a:solidFill>
                <a:effectLst/>
                <a:uLnTx/>
                <a:uFillTx/>
                <a:latin typeface="Segoe UI Light" panose="020B0502040204020203" pitchFamily="34" charset="0"/>
                <a:ea typeface="+mn-ea"/>
                <a:cs typeface="Segoe UI Light" panose="020B0502040204020203" pitchFamily="34" charset="0"/>
              </a:rPr>
              <a:t>Dataframe</a:t>
            </a:r>
            <a:r>
              <a:rPr kumimoji="0" lang="en-US" sz="2400" b="0" i="0" u="none" strike="noStrike" kern="0" cap="none" spc="0" normalizeH="0" baseline="0" noProof="0" dirty="0">
                <a:ln>
                  <a:noFill/>
                </a:ln>
                <a:solidFill>
                  <a:srgbClr val="002864"/>
                </a:solidFill>
                <a:effectLst/>
                <a:uLnTx/>
                <a:uFillTx/>
                <a:latin typeface="Segoe UI Light" panose="020B0502040204020203" pitchFamily="34" charset="0"/>
                <a:ea typeface="+mn-ea"/>
                <a:cs typeface="Segoe UI Light" panose="020B0502040204020203" pitchFamily="34" charset="0"/>
              </a:rPr>
              <a:t> - </a:t>
            </a:r>
            <a:r>
              <a:rPr kumimoji="0" lang="en-US" sz="1400" b="0" i="0" u="none" strike="noStrike" kern="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Table-like structure</a:t>
            </a:r>
          </a:p>
        </p:txBody>
      </p:sp>
      <p:pic>
        <p:nvPicPr>
          <p:cNvPr id="4" name="Picture 3"/>
          <p:cNvPicPr>
            <a:picLocks noChangeAspect="1"/>
          </p:cNvPicPr>
          <p:nvPr/>
        </p:nvPicPr>
        <p:blipFill>
          <a:blip r:embed="rId3"/>
          <a:stretch>
            <a:fillRect/>
          </a:stretch>
        </p:blipFill>
        <p:spPr>
          <a:xfrm>
            <a:off x="9197517" y="435783"/>
            <a:ext cx="2691270" cy="1672244"/>
          </a:xfrm>
          <a:prstGeom prst="rect">
            <a:avLst/>
          </a:prstGeom>
        </p:spPr>
      </p:pic>
    </p:spTree>
    <p:extLst>
      <p:ext uri="{BB962C8B-B14F-4D97-AF65-F5344CB8AC3E}">
        <p14:creationId xmlns:p14="http://schemas.microsoft.com/office/powerpoint/2010/main" val="108737448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able 8">
            <a:extLst>
              <a:ext uri="{FF2B5EF4-FFF2-40B4-BE49-F238E27FC236}">
                <a16:creationId xmlns:a16="http://schemas.microsoft.com/office/drawing/2014/main" id="{F07DAE8E-CC5A-4CCA-B179-8328D8F8AA62}"/>
              </a:ext>
            </a:extLst>
          </p:cNvPr>
          <p:cNvGraphicFramePr>
            <a:graphicFrameLocks noGrp="1"/>
          </p:cNvGraphicFramePr>
          <p:nvPr>
            <p:extLst>
              <p:ext uri="{D42A27DB-BD31-4B8C-83A1-F6EECF244321}">
                <p14:modId xmlns:p14="http://schemas.microsoft.com/office/powerpoint/2010/main" val="1256408891"/>
              </p:ext>
            </p:extLst>
          </p:nvPr>
        </p:nvGraphicFramePr>
        <p:xfrm>
          <a:off x="6313117" y="136086"/>
          <a:ext cx="5987441" cy="6722352"/>
        </p:xfrm>
        <a:graphic>
          <a:graphicData uri="http://schemas.openxmlformats.org/drawingml/2006/table">
            <a:tbl>
              <a:tblPr>
                <a:tableStyleId>{3C2FFA5D-87B4-456A-9821-1D502468CF0F}</a:tableStyleId>
              </a:tblPr>
              <a:tblGrid>
                <a:gridCol w="3118981">
                  <a:extLst>
                    <a:ext uri="{9D8B030D-6E8A-4147-A177-3AD203B41FA5}">
                      <a16:colId xmlns:a16="http://schemas.microsoft.com/office/drawing/2014/main" val="3833944891"/>
                    </a:ext>
                  </a:extLst>
                </a:gridCol>
                <a:gridCol w="2868460">
                  <a:extLst>
                    <a:ext uri="{9D8B030D-6E8A-4147-A177-3AD203B41FA5}">
                      <a16:colId xmlns:a16="http://schemas.microsoft.com/office/drawing/2014/main" val="2097059181"/>
                    </a:ext>
                  </a:extLst>
                </a:gridCol>
              </a:tblGrid>
              <a:tr h="82690">
                <a:tc>
                  <a:txBody>
                    <a:bodyPr/>
                    <a:lstStyle/>
                    <a:p>
                      <a:pPr rtl="0" fontAlgn="ctr"/>
                      <a:r>
                        <a:rPr lang="en-US" sz="2000" b="1" dirty="0">
                          <a:effectLst/>
                        </a:rPr>
                        <a:t>Category</a:t>
                      </a:r>
                      <a:endParaRPr lang="en-US" sz="1400" b="1" dirty="0">
                        <a:solidFill>
                          <a:srgbClr val="FFFFFF"/>
                        </a:solidFill>
                        <a:effectLst/>
                        <a:latin typeface="Calibri" panose="020F0502020204030204" pitchFamily="34" charset="0"/>
                      </a:endParaRPr>
                    </a:p>
                  </a:txBody>
                  <a:tcPr marL="11485" marR="11485" marT="7656" marB="7656" anchor="ctr"/>
                </a:tc>
                <a:tc>
                  <a:txBody>
                    <a:bodyPr/>
                    <a:lstStyle/>
                    <a:p>
                      <a:pPr rtl="0" fontAlgn="ctr"/>
                      <a:r>
                        <a:rPr lang="en-US" sz="2000" b="1" dirty="0">
                          <a:effectLst/>
                        </a:rPr>
                        <a:t>Library Name</a:t>
                      </a:r>
                      <a:endParaRPr lang="en-US" sz="2000" b="1" dirty="0">
                        <a:solidFill>
                          <a:srgbClr val="FFFFFF"/>
                        </a:solidFill>
                        <a:effectLst/>
                        <a:latin typeface="Calibri" panose="020F0502020204030204" pitchFamily="34" charset="0"/>
                      </a:endParaRPr>
                    </a:p>
                  </a:txBody>
                  <a:tcPr marL="11485" marR="11485" marT="7656" marB="7656" anchor="ctr"/>
                </a:tc>
                <a:extLst>
                  <a:ext uri="{0D108BD9-81ED-4DB2-BD59-A6C34878D82A}">
                    <a16:rowId xmlns:a16="http://schemas.microsoft.com/office/drawing/2014/main" val="2148053975"/>
                  </a:ext>
                </a:extLst>
              </a:tr>
              <a:tr h="240208">
                <a:tc>
                  <a:txBody>
                    <a:bodyPr/>
                    <a:lstStyle/>
                    <a:p>
                      <a:pPr rtl="0" fontAlgn="b"/>
                      <a:r>
                        <a:rPr lang="en-US" sz="2000" dirty="0">
                          <a:effectLst/>
                        </a:rPr>
                        <a:t>Data Manipulation</a:t>
                      </a:r>
                    </a:p>
                  </a:txBody>
                  <a:tcPr marL="11485" marR="11485" marT="7656" marB="7656" anchor="b"/>
                </a:tc>
                <a:tc>
                  <a:txBody>
                    <a:bodyPr/>
                    <a:lstStyle/>
                    <a:p>
                      <a:pPr rtl="0" fontAlgn="b"/>
                      <a:r>
                        <a:rPr lang="en-US" sz="2000" dirty="0" err="1">
                          <a:effectLst/>
                        </a:rPr>
                        <a:t>dplyr</a:t>
                      </a:r>
                      <a:endParaRPr lang="en-US" sz="2000" b="0" dirty="0">
                        <a:solidFill>
                          <a:srgbClr val="000000"/>
                        </a:solidFill>
                        <a:effectLst/>
                        <a:latin typeface="Calibri" panose="020F0502020204030204" pitchFamily="34" charset="0"/>
                      </a:endParaRPr>
                    </a:p>
                  </a:txBody>
                  <a:tcPr marL="11485" marR="11485" marT="7656" marB="7656" anchor="b"/>
                </a:tc>
                <a:extLst>
                  <a:ext uri="{0D108BD9-81ED-4DB2-BD59-A6C34878D82A}">
                    <a16:rowId xmlns:a16="http://schemas.microsoft.com/office/drawing/2014/main" val="2391375923"/>
                  </a:ext>
                </a:extLst>
              </a:tr>
              <a:tr h="240208">
                <a:tc>
                  <a:txBody>
                    <a:bodyPr/>
                    <a:lstStyle/>
                    <a:p>
                      <a:pPr rtl="0" fontAlgn="b"/>
                      <a:endParaRPr lang="en-US" sz="2000" dirty="0">
                        <a:effectLst/>
                      </a:endParaRPr>
                    </a:p>
                  </a:txBody>
                  <a:tcPr marL="11485" marR="11485" marT="7656" marB="7656" anchor="b"/>
                </a:tc>
                <a:tc>
                  <a:txBody>
                    <a:bodyPr/>
                    <a:lstStyle/>
                    <a:p>
                      <a:pPr rtl="0" fontAlgn="b"/>
                      <a:r>
                        <a:rPr lang="en-US" sz="2000">
                          <a:effectLst/>
                        </a:rPr>
                        <a:t>Data.table</a:t>
                      </a:r>
                      <a:endParaRPr lang="en-US" sz="2000" b="0">
                        <a:solidFill>
                          <a:srgbClr val="000000"/>
                        </a:solidFill>
                        <a:effectLst/>
                        <a:latin typeface="Calibri" panose="020F0502020204030204" pitchFamily="34" charset="0"/>
                      </a:endParaRPr>
                    </a:p>
                  </a:txBody>
                  <a:tcPr marL="11485" marR="11485" marT="7656" marB="7656" anchor="b"/>
                </a:tc>
                <a:extLst>
                  <a:ext uri="{0D108BD9-81ED-4DB2-BD59-A6C34878D82A}">
                    <a16:rowId xmlns:a16="http://schemas.microsoft.com/office/drawing/2014/main" val="1430382381"/>
                  </a:ext>
                </a:extLst>
              </a:tr>
              <a:tr h="240208">
                <a:tc>
                  <a:txBody>
                    <a:bodyPr/>
                    <a:lstStyle/>
                    <a:p>
                      <a:pPr rtl="0" fontAlgn="b"/>
                      <a:endParaRPr lang="en-US" sz="2000" dirty="0">
                        <a:effectLst/>
                      </a:endParaRPr>
                    </a:p>
                  </a:txBody>
                  <a:tcPr marL="11485" marR="11485" marT="7656" marB="7656" anchor="b"/>
                </a:tc>
                <a:tc>
                  <a:txBody>
                    <a:bodyPr/>
                    <a:lstStyle/>
                    <a:p>
                      <a:pPr rtl="0" fontAlgn="b"/>
                      <a:r>
                        <a:rPr lang="en-US" sz="2000">
                          <a:effectLst/>
                        </a:rPr>
                        <a:t>lubridate</a:t>
                      </a:r>
                      <a:endParaRPr lang="en-US" sz="2000" b="0">
                        <a:solidFill>
                          <a:srgbClr val="000000"/>
                        </a:solidFill>
                        <a:effectLst/>
                        <a:latin typeface="Calibri" panose="020F0502020204030204" pitchFamily="34" charset="0"/>
                      </a:endParaRPr>
                    </a:p>
                  </a:txBody>
                  <a:tcPr marL="11485" marR="11485" marT="7656" marB="7656" anchor="b"/>
                </a:tc>
                <a:extLst>
                  <a:ext uri="{0D108BD9-81ED-4DB2-BD59-A6C34878D82A}">
                    <a16:rowId xmlns:a16="http://schemas.microsoft.com/office/drawing/2014/main" val="3517006109"/>
                  </a:ext>
                </a:extLst>
              </a:tr>
              <a:tr h="240208">
                <a:tc>
                  <a:txBody>
                    <a:bodyPr/>
                    <a:lstStyle/>
                    <a:p>
                      <a:pPr rtl="0" fontAlgn="b"/>
                      <a:endParaRPr lang="en-US" sz="2000" dirty="0">
                        <a:effectLst/>
                      </a:endParaRPr>
                    </a:p>
                  </a:txBody>
                  <a:tcPr marL="11485" marR="11485" marT="7656" marB="7656" anchor="b"/>
                </a:tc>
                <a:tc>
                  <a:txBody>
                    <a:bodyPr/>
                    <a:lstStyle/>
                    <a:p>
                      <a:pPr rtl="0" fontAlgn="b"/>
                      <a:r>
                        <a:rPr lang="en-US" sz="2000">
                          <a:effectLst/>
                        </a:rPr>
                        <a:t>jsonlite</a:t>
                      </a:r>
                      <a:endParaRPr lang="en-US" sz="2000" b="0">
                        <a:solidFill>
                          <a:srgbClr val="000000"/>
                        </a:solidFill>
                        <a:effectLst/>
                        <a:latin typeface="Calibri" panose="020F0502020204030204" pitchFamily="34" charset="0"/>
                      </a:endParaRPr>
                    </a:p>
                  </a:txBody>
                  <a:tcPr marL="11485" marR="11485" marT="7656" marB="7656" anchor="b"/>
                </a:tc>
                <a:extLst>
                  <a:ext uri="{0D108BD9-81ED-4DB2-BD59-A6C34878D82A}">
                    <a16:rowId xmlns:a16="http://schemas.microsoft.com/office/drawing/2014/main" val="2451149572"/>
                  </a:ext>
                </a:extLst>
              </a:tr>
              <a:tr h="240208">
                <a:tc>
                  <a:txBody>
                    <a:bodyPr/>
                    <a:lstStyle/>
                    <a:p>
                      <a:pPr rtl="0" fontAlgn="b"/>
                      <a:r>
                        <a:rPr lang="en-US" sz="2000" dirty="0">
                          <a:effectLst/>
                        </a:rPr>
                        <a:t>Graphic Displays</a:t>
                      </a:r>
                    </a:p>
                  </a:txBody>
                  <a:tcPr marL="11485" marR="11485" marT="7656" marB="7656" anchor="b"/>
                </a:tc>
                <a:tc>
                  <a:txBody>
                    <a:bodyPr/>
                    <a:lstStyle/>
                    <a:p>
                      <a:pPr rtl="0" fontAlgn="b"/>
                      <a:r>
                        <a:rPr lang="en-US" sz="2000">
                          <a:effectLst/>
                        </a:rPr>
                        <a:t>Ggplot2</a:t>
                      </a:r>
                      <a:endParaRPr lang="en-US" sz="2000" b="0">
                        <a:solidFill>
                          <a:srgbClr val="000000"/>
                        </a:solidFill>
                        <a:effectLst/>
                        <a:latin typeface="Calibri" panose="020F0502020204030204" pitchFamily="34" charset="0"/>
                      </a:endParaRPr>
                    </a:p>
                  </a:txBody>
                  <a:tcPr marL="11485" marR="11485" marT="7656" marB="7656" anchor="b"/>
                </a:tc>
                <a:extLst>
                  <a:ext uri="{0D108BD9-81ED-4DB2-BD59-A6C34878D82A}">
                    <a16:rowId xmlns:a16="http://schemas.microsoft.com/office/drawing/2014/main" val="959349301"/>
                  </a:ext>
                </a:extLst>
              </a:tr>
              <a:tr h="240208">
                <a:tc>
                  <a:txBody>
                    <a:bodyPr/>
                    <a:lstStyle/>
                    <a:p>
                      <a:pPr rtl="0" fontAlgn="b"/>
                      <a:endParaRPr lang="en-US" sz="2000" dirty="0">
                        <a:effectLst/>
                      </a:endParaRPr>
                    </a:p>
                  </a:txBody>
                  <a:tcPr marL="11485" marR="11485" marT="7656" marB="7656" anchor="b"/>
                </a:tc>
                <a:tc>
                  <a:txBody>
                    <a:bodyPr/>
                    <a:lstStyle/>
                    <a:p>
                      <a:pPr rtl="0" fontAlgn="b"/>
                      <a:r>
                        <a:rPr lang="en-US" sz="2000">
                          <a:effectLst/>
                        </a:rPr>
                        <a:t>lattice</a:t>
                      </a:r>
                      <a:endParaRPr lang="en-US" sz="2000" b="0">
                        <a:solidFill>
                          <a:srgbClr val="000000"/>
                        </a:solidFill>
                        <a:effectLst/>
                        <a:latin typeface="Calibri" panose="020F0502020204030204" pitchFamily="34" charset="0"/>
                      </a:endParaRPr>
                    </a:p>
                  </a:txBody>
                  <a:tcPr marL="11485" marR="11485" marT="7656" marB="7656" anchor="b"/>
                </a:tc>
                <a:extLst>
                  <a:ext uri="{0D108BD9-81ED-4DB2-BD59-A6C34878D82A}">
                    <a16:rowId xmlns:a16="http://schemas.microsoft.com/office/drawing/2014/main" val="1799742048"/>
                  </a:ext>
                </a:extLst>
              </a:tr>
              <a:tr h="240208">
                <a:tc>
                  <a:txBody>
                    <a:bodyPr/>
                    <a:lstStyle/>
                    <a:p>
                      <a:pPr rtl="0" fontAlgn="b"/>
                      <a:endParaRPr lang="en-US" sz="2000" dirty="0">
                        <a:effectLst/>
                      </a:endParaRPr>
                    </a:p>
                  </a:txBody>
                  <a:tcPr marL="11485" marR="11485" marT="7656" marB="7656" anchor="b"/>
                </a:tc>
                <a:tc>
                  <a:txBody>
                    <a:bodyPr/>
                    <a:lstStyle/>
                    <a:p>
                      <a:pPr rtl="0" fontAlgn="b"/>
                      <a:r>
                        <a:rPr lang="en-US" sz="2000">
                          <a:effectLst/>
                        </a:rPr>
                        <a:t>Corrplot</a:t>
                      </a:r>
                      <a:endParaRPr lang="en-US" sz="2000" b="0">
                        <a:solidFill>
                          <a:srgbClr val="000000"/>
                        </a:solidFill>
                        <a:effectLst/>
                        <a:latin typeface="Calibri" panose="020F0502020204030204" pitchFamily="34" charset="0"/>
                      </a:endParaRPr>
                    </a:p>
                  </a:txBody>
                  <a:tcPr marL="11485" marR="11485" marT="7656" marB="7656" anchor="b"/>
                </a:tc>
                <a:extLst>
                  <a:ext uri="{0D108BD9-81ED-4DB2-BD59-A6C34878D82A}">
                    <a16:rowId xmlns:a16="http://schemas.microsoft.com/office/drawing/2014/main" val="2697299483"/>
                  </a:ext>
                </a:extLst>
              </a:tr>
              <a:tr h="127761">
                <a:tc>
                  <a:txBody>
                    <a:bodyPr/>
                    <a:lstStyle/>
                    <a:p>
                      <a:pPr rtl="0" fontAlgn="b"/>
                      <a:r>
                        <a:rPr lang="en-US" sz="2000" dirty="0">
                          <a:effectLst/>
                        </a:rPr>
                        <a:t>HTML Widgets</a:t>
                      </a:r>
                    </a:p>
                  </a:txBody>
                  <a:tcPr marL="11485" marR="11485" marT="7656" marB="7656" anchor="b"/>
                </a:tc>
                <a:tc>
                  <a:txBody>
                    <a:bodyPr/>
                    <a:lstStyle/>
                    <a:p>
                      <a:pPr rtl="0" fontAlgn="b"/>
                      <a:r>
                        <a:rPr lang="en-US" sz="2000">
                          <a:effectLst/>
                        </a:rPr>
                        <a:t>ggvis</a:t>
                      </a:r>
                      <a:endParaRPr lang="en-US" sz="2000" b="0">
                        <a:solidFill>
                          <a:srgbClr val="000000"/>
                        </a:solidFill>
                        <a:effectLst/>
                        <a:latin typeface="Calibri" panose="020F0502020204030204" pitchFamily="34" charset="0"/>
                      </a:endParaRPr>
                    </a:p>
                  </a:txBody>
                  <a:tcPr marL="11485" marR="11485" marT="7656" marB="7656" anchor="b"/>
                </a:tc>
                <a:extLst>
                  <a:ext uri="{0D108BD9-81ED-4DB2-BD59-A6C34878D82A}">
                    <a16:rowId xmlns:a16="http://schemas.microsoft.com/office/drawing/2014/main" val="3092923414"/>
                  </a:ext>
                </a:extLst>
              </a:tr>
              <a:tr h="127761">
                <a:tc>
                  <a:txBody>
                    <a:bodyPr/>
                    <a:lstStyle/>
                    <a:p>
                      <a:pPr rtl="0" fontAlgn="b"/>
                      <a:endParaRPr lang="en-US" sz="2000" dirty="0">
                        <a:effectLst/>
                      </a:endParaRPr>
                    </a:p>
                  </a:txBody>
                  <a:tcPr marL="11485" marR="11485" marT="7656" marB="7656" anchor="b"/>
                </a:tc>
                <a:tc>
                  <a:txBody>
                    <a:bodyPr/>
                    <a:lstStyle/>
                    <a:p>
                      <a:pPr rtl="0" fontAlgn="b"/>
                      <a:r>
                        <a:rPr lang="en-US" sz="2000">
                          <a:effectLst/>
                        </a:rPr>
                        <a:t>plotly</a:t>
                      </a:r>
                      <a:endParaRPr lang="en-US" sz="2000" b="0">
                        <a:solidFill>
                          <a:srgbClr val="000000"/>
                        </a:solidFill>
                        <a:effectLst/>
                        <a:latin typeface="Calibri" panose="020F0502020204030204" pitchFamily="34" charset="0"/>
                      </a:endParaRPr>
                    </a:p>
                  </a:txBody>
                  <a:tcPr marL="11485" marR="11485" marT="7656" marB="7656" anchor="b"/>
                </a:tc>
                <a:extLst>
                  <a:ext uri="{0D108BD9-81ED-4DB2-BD59-A6C34878D82A}">
                    <a16:rowId xmlns:a16="http://schemas.microsoft.com/office/drawing/2014/main" val="3250218598"/>
                  </a:ext>
                </a:extLst>
              </a:tr>
              <a:tr h="127761">
                <a:tc>
                  <a:txBody>
                    <a:bodyPr/>
                    <a:lstStyle/>
                    <a:p>
                      <a:pPr rtl="0" fontAlgn="b"/>
                      <a:endParaRPr lang="en-US" sz="2000" dirty="0">
                        <a:effectLst/>
                      </a:endParaRPr>
                    </a:p>
                  </a:txBody>
                  <a:tcPr marL="11485" marR="11485" marT="7656" marB="7656" anchor="b"/>
                </a:tc>
                <a:tc>
                  <a:txBody>
                    <a:bodyPr/>
                    <a:lstStyle/>
                    <a:p>
                      <a:pPr rtl="0" fontAlgn="b"/>
                      <a:r>
                        <a:rPr lang="en-US" sz="2000">
                          <a:effectLst/>
                        </a:rPr>
                        <a:t>rCharts</a:t>
                      </a:r>
                      <a:endParaRPr lang="en-US" sz="2000" b="0">
                        <a:solidFill>
                          <a:srgbClr val="000000"/>
                        </a:solidFill>
                        <a:effectLst/>
                        <a:latin typeface="Calibri" panose="020F0502020204030204" pitchFamily="34" charset="0"/>
                      </a:endParaRPr>
                    </a:p>
                  </a:txBody>
                  <a:tcPr marL="11485" marR="11485" marT="7656" marB="7656" anchor="b"/>
                </a:tc>
                <a:extLst>
                  <a:ext uri="{0D108BD9-81ED-4DB2-BD59-A6C34878D82A}">
                    <a16:rowId xmlns:a16="http://schemas.microsoft.com/office/drawing/2014/main" val="731892097"/>
                  </a:ext>
                </a:extLst>
              </a:tr>
              <a:tr h="127761">
                <a:tc>
                  <a:txBody>
                    <a:bodyPr/>
                    <a:lstStyle/>
                    <a:p>
                      <a:pPr rtl="0" fontAlgn="b"/>
                      <a:endParaRPr lang="en-US" sz="2000" dirty="0">
                        <a:effectLst/>
                      </a:endParaRPr>
                    </a:p>
                  </a:txBody>
                  <a:tcPr marL="11485" marR="11485" marT="7656" marB="7656" anchor="b"/>
                </a:tc>
                <a:tc>
                  <a:txBody>
                    <a:bodyPr/>
                    <a:lstStyle/>
                    <a:p>
                      <a:pPr rtl="0" fontAlgn="b"/>
                      <a:r>
                        <a:rPr lang="en-US" sz="2000">
                          <a:effectLst/>
                        </a:rPr>
                        <a:t>DataTables</a:t>
                      </a:r>
                      <a:endParaRPr lang="en-US" sz="2000" b="0">
                        <a:solidFill>
                          <a:srgbClr val="000000"/>
                        </a:solidFill>
                        <a:effectLst/>
                        <a:latin typeface="Calibri" panose="020F0502020204030204" pitchFamily="34" charset="0"/>
                      </a:endParaRPr>
                    </a:p>
                  </a:txBody>
                  <a:tcPr marL="11485" marR="11485" marT="7656" marB="7656" anchor="b"/>
                </a:tc>
                <a:extLst>
                  <a:ext uri="{0D108BD9-81ED-4DB2-BD59-A6C34878D82A}">
                    <a16:rowId xmlns:a16="http://schemas.microsoft.com/office/drawing/2014/main" val="859829141"/>
                  </a:ext>
                </a:extLst>
              </a:tr>
              <a:tr h="240208">
                <a:tc>
                  <a:txBody>
                    <a:bodyPr/>
                    <a:lstStyle/>
                    <a:p>
                      <a:pPr rtl="0" fontAlgn="b"/>
                      <a:r>
                        <a:rPr lang="en-US" sz="2000" dirty="0">
                          <a:effectLst/>
                        </a:rPr>
                        <a:t>Reproducible Research</a:t>
                      </a:r>
                    </a:p>
                  </a:txBody>
                  <a:tcPr marL="11485" marR="11485" marT="7656" marB="7656" anchor="b"/>
                </a:tc>
                <a:tc>
                  <a:txBody>
                    <a:bodyPr/>
                    <a:lstStyle/>
                    <a:p>
                      <a:pPr rtl="0" fontAlgn="b"/>
                      <a:r>
                        <a:rPr lang="en-US" sz="2000">
                          <a:effectLst/>
                        </a:rPr>
                        <a:t>knitr</a:t>
                      </a:r>
                      <a:endParaRPr lang="en-US" sz="2000" b="0">
                        <a:solidFill>
                          <a:srgbClr val="000000"/>
                        </a:solidFill>
                        <a:effectLst/>
                        <a:latin typeface="Calibri" panose="020F0502020204030204" pitchFamily="34" charset="0"/>
                      </a:endParaRPr>
                    </a:p>
                  </a:txBody>
                  <a:tcPr marL="11485" marR="11485" marT="7656" marB="7656" anchor="b"/>
                </a:tc>
                <a:extLst>
                  <a:ext uri="{0D108BD9-81ED-4DB2-BD59-A6C34878D82A}">
                    <a16:rowId xmlns:a16="http://schemas.microsoft.com/office/drawing/2014/main" val="663560207"/>
                  </a:ext>
                </a:extLst>
              </a:tr>
              <a:tr h="240208">
                <a:tc>
                  <a:txBody>
                    <a:bodyPr/>
                    <a:lstStyle/>
                    <a:p>
                      <a:pPr rtl="0" fontAlgn="b"/>
                      <a:endParaRPr lang="en-US" sz="2000" dirty="0">
                        <a:effectLst/>
                      </a:endParaRPr>
                    </a:p>
                  </a:txBody>
                  <a:tcPr marL="11485" marR="11485" marT="7656" marB="7656" anchor="b"/>
                </a:tc>
                <a:tc>
                  <a:txBody>
                    <a:bodyPr/>
                    <a:lstStyle/>
                    <a:p>
                      <a:pPr rtl="0" fontAlgn="b"/>
                      <a:r>
                        <a:rPr lang="en-US" sz="2000">
                          <a:effectLst/>
                        </a:rPr>
                        <a:t>Rmarkdown</a:t>
                      </a:r>
                      <a:endParaRPr lang="en-US" sz="2000" b="0">
                        <a:solidFill>
                          <a:srgbClr val="000000"/>
                        </a:solidFill>
                        <a:effectLst/>
                        <a:latin typeface="Calibri" panose="020F0502020204030204" pitchFamily="34" charset="0"/>
                      </a:endParaRPr>
                    </a:p>
                  </a:txBody>
                  <a:tcPr marL="11485" marR="11485" marT="7656" marB="7656" anchor="b"/>
                </a:tc>
                <a:extLst>
                  <a:ext uri="{0D108BD9-81ED-4DB2-BD59-A6C34878D82A}">
                    <a16:rowId xmlns:a16="http://schemas.microsoft.com/office/drawing/2014/main" val="445437950"/>
                  </a:ext>
                </a:extLst>
              </a:tr>
              <a:tr h="240208">
                <a:tc>
                  <a:txBody>
                    <a:bodyPr/>
                    <a:lstStyle/>
                    <a:p>
                      <a:pPr rtl="0" fontAlgn="b"/>
                      <a:endParaRPr lang="en-US" sz="2000" dirty="0">
                        <a:effectLst/>
                      </a:endParaRPr>
                    </a:p>
                  </a:txBody>
                  <a:tcPr marL="11485" marR="11485" marT="7656" marB="7656" anchor="b"/>
                </a:tc>
                <a:tc>
                  <a:txBody>
                    <a:bodyPr/>
                    <a:lstStyle/>
                    <a:p>
                      <a:pPr rtl="0" fontAlgn="b"/>
                      <a:r>
                        <a:rPr lang="en-US" sz="2000">
                          <a:effectLst/>
                        </a:rPr>
                        <a:t>slidify</a:t>
                      </a:r>
                      <a:endParaRPr lang="en-US" sz="2000" b="0">
                        <a:solidFill>
                          <a:srgbClr val="000000"/>
                        </a:solidFill>
                        <a:effectLst/>
                        <a:latin typeface="Calibri" panose="020F0502020204030204" pitchFamily="34" charset="0"/>
                      </a:endParaRPr>
                    </a:p>
                  </a:txBody>
                  <a:tcPr marL="11485" marR="11485" marT="7656" marB="7656" anchor="b"/>
                </a:tc>
                <a:extLst>
                  <a:ext uri="{0D108BD9-81ED-4DB2-BD59-A6C34878D82A}">
                    <a16:rowId xmlns:a16="http://schemas.microsoft.com/office/drawing/2014/main" val="2125637028"/>
                  </a:ext>
                </a:extLst>
              </a:tr>
              <a:tr h="240208">
                <a:tc>
                  <a:txBody>
                    <a:bodyPr/>
                    <a:lstStyle/>
                    <a:p>
                      <a:pPr rtl="0" fontAlgn="b"/>
                      <a:r>
                        <a:rPr lang="en-US" sz="2000" dirty="0">
                          <a:effectLst/>
                        </a:rPr>
                        <a:t>Machine Learning</a:t>
                      </a:r>
                    </a:p>
                  </a:txBody>
                  <a:tcPr marL="11485" marR="11485" marT="7656" marB="7656" anchor="b"/>
                </a:tc>
                <a:tc>
                  <a:txBody>
                    <a:bodyPr/>
                    <a:lstStyle/>
                    <a:p>
                      <a:pPr rtl="0" fontAlgn="b"/>
                      <a:r>
                        <a:rPr lang="en-US" sz="2000">
                          <a:effectLst/>
                        </a:rPr>
                        <a:t>caret</a:t>
                      </a:r>
                      <a:endParaRPr lang="en-US" sz="2000" b="0">
                        <a:solidFill>
                          <a:srgbClr val="000000"/>
                        </a:solidFill>
                        <a:effectLst/>
                        <a:latin typeface="Calibri" panose="020F0502020204030204" pitchFamily="34" charset="0"/>
                      </a:endParaRPr>
                    </a:p>
                  </a:txBody>
                  <a:tcPr marL="11485" marR="11485" marT="7656" marB="7656" anchor="b"/>
                </a:tc>
                <a:extLst>
                  <a:ext uri="{0D108BD9-81ED-4DB2-BD59-A6C34878D82A}">
                    <a16:rowId xmlns:a16="http://schemas.microsoft.com/office/drawing/2014/main" val="403580685"/>
                  </a:ext>
                </a:extLst>
              </a:tr>
              <a:tr h="240208">
                <a:tc>
                  <a:txBody>
                    <a:bodyPr/>
                    <a:lstStyle/>
                    <a:p>
                      <a:pPr rtl="0" fontAlgn="b"/>
                      <a:endParaRPr lang="en-US" sz="2000" dirty="0">
                        <a:effectLst/>
                      </a:endParaRPr>
                    </a:p>
                  </a:txBody>
                  <a:tcPr marL="11485" marR="11485" marT="7656" marB="7656" anchor="b"/>
                </a:tc>
                <a:tc>
                  <a:txBody>
                    <a:bodyPr/>
                    <a:lstStyle/>
                    <a:p>
                      <a:pPr rtl="0" fontAlgn="b"/>
                      <a:r>
                        <a:rPr lang="en-US" sz="2000">
                          <a:effectLst/>
                        </a:rPr>
                        <a:t>Prophet</a:t>
                      </a:r>
                    </a:p>
                  </a:txBody>
                  <a:tcPr marL="11485" marR="11485" marT="7656" marB="7656" anchor="b"/>
                </a:tc>
                <a:extLst>
                  <a:ext uri="{0D108BD9-81ED-4DB2-BD59-A6C34878D82A}">
                    <a16:rowId xmlns:a16="http://schemas.microsoft.com/office/drawing/2014/main" val="2916759721"/>
                  </a:ext>
                </a:extLst>
              </a:tr>
              <a:tr h="240208">
                <a:tc>
                  <a:txBody>
                    <a:bodyPr/>
                    <a:lstStyle/>
                    <a:p>
                      <a:pPr rtl="0" fontAlgn="b"/>
                      <a:endParaRPr lang="en-US" sz="2000" dirty="0">
                        <a:effectLst/>
                      </a:endParaRPr>
                    </a:p>
                  </a:txBody>
                  <a:tcPr marL="11485" marR="11485" marT="7656" marB="7656" anchor="b"/>
                </a:tc>
                <a:tc>
                  <a:txBody>
                    <a:bodyPr/>
                    <a:lstStyle/>
                    <a:p>
                      <a:pPr rtl="0" fontAlgn="b"/>
                      <a:r>
                        <a:rPr lang="en-US" sz="2000">
                          <a:effectLst/>
                        </a:rPr>
                        <a:t>DataRobot</a:t>
                      </a:r>
                    </a:p>
                  </a:txBody>
                  <a:tcPr marL="11485" marR="11485" marT="7656" marB="7656" anchor="b"/>
                </a:tc>
                <a:extLst>
                  <a:ext uri="{0D108BD9-81ED-4DB2-BD59-A6C34878D82A}">
                    <a16:rowId xmlns:a16="http://schemas.microsoft.com/office/drawing/2014/main" val="2101473019"/>
                  </a:ext>
                </a:extLst>
              </a:tr>
              <a:tr h="240208">
                <a:tc>
                  <a:txBody>
                    <a:bodyPr/>
                    <a:lstStyle/>
                    <a:p>
                      <a:pPr rtl="0" fontAlgn="b"/>
                      <a:endParaRPr lang="en-US" sz="2000" dirty="0">
                        <a:effectLst/>
                      </a:endParaRPr>
                    </a:p>
                  </a:txBody>
                  <a:tcPr marL="11485" marR="11485" marT="7656" marB="7656" anchor="b"/>
                </a:tc>
                <a:tc>
                  <a:txBody>
                    <a:bodyPr/>
                    <a:lstStyle/>
                    <a:p>
                      <a:pPr rtl="0" fontAlgn="b"/>
                      <a:r>
                        <a:rPr lang="en-US" sz="2000">
                          <a:effectLst/>
                        </a:rPr>
                        <a:t>LightGBM</a:t>
                      </a:r>
                    </a:p>
                  </a:txBody>
                  <a:tcPr marL="11485" marR="11485" marT="7656" marB="7656" anchor="b"/>
                </a:tc>
                <a:extLst>
                  <a:ext uri="{0D108BD9-81ED-4DB2-BD59-A6C34878D82A}">
                    <a16:rowId xmlns:a16="http://schemas.microsoft.com/office/drawing/2014/main" val="374209176"/>
                  </a:ext>
                </a:extLst>
              </a:tr>
              <a:tr h="240208">
                <a:tc>
                  <a:txBody>
                    <a:bodyPr/>
                    <a:lstStyle/>
                    <a:p>
                      <a:pPr rtl="0" fontAlgn="b"/>
                      <a:endParaRPr lang="en-US" sz="2000" dirty="0">
                        <a:effectLst/>
                      </a:endParaRPr>
                    </a:p>
                  </a:txBody>
                  <a:tcPr marL="11485" marR="11485" marT="7656" marB="7656" anchor="b"/>
                </a:tc>
                <a:tc>
                  <a:txBody>
                    <a:bodyPr/>
                    <a:lstStyle/>
                    <a:p>
                      <a:pPr rtl="0" fontAlgn="b"/>
                      <a:r>
                        <a:rPr lang="en-US" sz="2000">
                          <a:effectLst/>
                        </a:rPr>
                        <a:t>xgboost</a:t>
                      </a:r>
                    </a:p>
                  </a:txBody>
                  <a:tcPr marL="11485" marR="11485" marT="7656" marB="7656" anchor="b"/>
                </a:tc>
                <a:extLst>
                  <a:ext uri="{0D108BD9-81ED-4DB2-BD59-A6C34878D82A}">
                    <a16:rowId xmlns:a16="http://schemas.microsoft.com/office/drawing/2014/main" val="1742525255"/>
                  </a:ext>
                </a:extLst>
              </a:tr>
              <a:tr h="240208">
                <a:tc>
                  <a:txBody>
                    <a:bodyPr/>
                    <a:lstStyle/>
                    <a:p>
                      <a:pPr rtl="0" fontAlgn="b"/>
                      <a:endParaRPr lang="en-US" sz="2000" dirty="0">
                        <a:effectLst/>
                      </a:endParaRPr>
                    </a:p>
                  </a:txBody>
                  <a:tcPr marL="11485" marR="11485" marT="7656" marB="7656" anchor="b"/>
                </a:tc>
                <a:tc>
                  <a:txBody>
                    <a:bodyPr/>
                    <a:lstStyle/>
                    <a:p>
                      <a:pPr rtl="0" fontAlgn="b"/>
                      <a:r>
                        <a:rPr lang="en-US" sz="2000" dirty="0" err="1">
                          <a:effectLst/>
                        </a:rPr>
                        <a:t>mlr</a:t>
                      </a:r>
                      <a:endParaRPr lang="en-US" sz="2000" dirty="0">
                        <a:effectLst/>
                      </a:endParaRPr>
                    </a:p>
                  </a:txBody>
                  <a:tcPr marL="11485" marR="11485" marT="7656" marB="7656" anchor="b"/>
                </a:tc>
                <a:extLst>
                  <a:ext uri="{0D108BD9-81ED-4DB2-BD59-A6C34878D82A}">
                    <a16:rowId xmlns:a16="http://schemas.microsoft.com/office/drawing/2014/main" val="1014640476"/>
                  </a:ext>
                </a:extLst>
              </a:tr>
            </a:tbl>
          </a:graphicData>
        </a:graphic>
      </p:graphicFrame>
    </p:spTree>
    <p:extLst>
      <p:ext uri="{BB962C8B-B14F-4D97-AF65-F5344CB8AC3E}">
        <p14:creationId xmlns:p14="http://schemas.microsoft.com/office/powerpoint/2010/main" val="302969672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3"/>
          <p:cNvPicPr>
            <a:picLocks noChangeAspect="1"/>
          </p:cNvPicPr>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141585" y="0"/>
            <a:ext cx="6185473" cy="1524000"/>
          </a:xfrm>
          <a:prstGeom prst="rect">
            <a:avLst/>
          </a:prstGeom>
          <a:noFill/>
          <a:ln>
            <a:noFill/>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ct val="0"/>
              </a:spcAft>
              <a:buClrTx/>
              <a:buSzTx/>
              <a:buFontTx/>
              <a:buNone/>
              <a:tabLst/>
              <a:defRPr/>
            </a:pPr>
            <a:r>
              <a:rPr kumimoji="0" lang="en-US" sz="4800" b="0" i="0" u="none" strike="noStrike" kern="0" cap="none" spc="0" normalizeH="0" baseline="0" noProof="0" dirty="0">
                <a:ln>
                  <a:noFill/>
                </a:ln>
                <a:solidFill>
                  <a:srgbClr val="5B9BD5">
                    <a:lumMod val="50000"/>
                  </a:srgbClr>
                </a:solidFill>
                <a:effectLst/>
                <a:uLnTx/>
                <a:uFillTx/>
                <a:latin typeface="Calibri" panose="020F0502020204030204"/>
                <a:ea typeface="Segoe UI" pitchFamily="34" charset="0"/>
                <a:cs typeface="Segoe UI" pitchFamily="34" charset="0"/>
              </a:rPr>
              <a:t>Introduction to the R Language</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6750668" y="160123"/>
            <a:ext cx="2635308" cy="562547"/>
          </a:xfrm>
          <a:prstGeom prst="rect">
            <a:avLst/>
          </a:prstGeom>
          <a:noFill/>
          <a:ln>
            <a:noFill/>
          </a:ln>
        </p:spPr>
      </p:pic>
      <p:sp>
        <p:nvSpPr>
          <p:cNvPr id="10" name="Title 16"/>
          <p:cNvSpPr>
            <a:spLocks noGrp="1"/>
          </p:cNvSpPr>
          <p:nvPr>
            <p:ph type="title"/>
          </p:nvPr>
        </p:nvSpPr>
        <p:spPr>
          <a:xfrm>
            <a:off x="7414073" y="693171"/>
            <a:ext cx="1971903" cy="562547"/>
          </a:xfrm>
        </p:spPr>
        <p:txBody>
          <a:bodyPr>
            <a:noAutofit/>
          </a:bodyPr>
          <a:lstStyle/>
          <a:p>
            <a:r>
              <a:rPr lang="en-US" sz="4000" dirty="0">
                <a:solidFill>
                  <a:srgbClr val="777777"/>
                </a:solidFill>
                <a:latin typeface="Arial" panose="020B0604020202020204" pitchFamily="34" charset="0"/>
                <a:cs typeface="Arial" panose="020B0604020202020204" pitchFamily="34" charset="0"/>
              </a:rPr>
              <a:t>Lab</a:t>
            </a:r>
          </a:p>
        </p:txBody>
      </p:sp>
    </p:spTree>
    <p:extLst>
      <p:ext uri="{BB962C8B-B14F-4D97-AF65-F5344CB8AC3E}">
        <p14:creationId xmlns:p14="http://schemas.microsoft.com/office/powerpoint/2010/main" val="265635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1" y="0"/>
            <a:ext cx="12436475" cy="736979"/>
          </a:xfrm>
        </p:spPr>
        <p:txBody>
          <a:bodyPr vert="horz" wrap="square" lIns="320040" tIns="152357" rIns="53325" bIns="53325" rtlCol="0" anchor="ctr">
            <a:noAutofit/>
          </a:bodyPr>
          <a:lstStyle/>
          <a:p>
            <a:pPr defTabSz="1109758"/>
            <a:r>
              <a:rPr lang="en-US" spc="-59" dirty="0">
                <a:solidFill>
                  <a:schemeClr val="tx1">
                    <a:lumMod val="75000"/>
                  </a:schemeClr>
                </a:solidFill>
                <a:latin typeface="Segoe UI Light" pitchFamily="34" charset="0"/>
              </a:rPr>
              <a:t>An Introduction to Python</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5295303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1" y="271463"/>
            <a:ext cx="9350477" cy="917575"/>
          </a:xfrm>
        </p:spPr>
        <p:txBody>
          <a:bodyPr vert="horz" wrap="square" lIns="146304" tIns="91440" rIns="146304" bIns="91440" rtlCol="0" anchor="t">
            <a:noAutofit/>
          </a:bodyPr>
          <a:lstStyle/>
          <a:p>
            <a:r>
              <a:rPr lang="en-US" dirty="0"/>
              <a:t>Python Programing and Environment</a:t>
            </a:r>
          </a:p>
        </p:txBody>
      </p:sp>
      <p:sp>
        <p:nvSpPr>
          <p:cNvPr id="4" name="Rectangle 3"/>
          <p:cNvSpPr/>
          <p:nvPr/>
        </p:nvSpPr>
        <p:spPr bwMode="auto">
          <a:xfrm>
            <a:off x="675631" y="2414948"/>
            <a:ext cx="2086771" cy="5288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Light"/>
                <a:ea typeface="+mn-ea"/>
                <a:cs typeface="+mn-cs"/>
              </a:rPr>
              <a:t>Open Source “lingua franca”</a:t>
            </a: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22" name="Rectangle 21"/>
          <p:cNvSpPr/>
          <p:nvPr/>
        </p:nvSpPr>
        <p:spPr bwMode="auto">
          <a:xfrm>
            <a:off x="287237" y="5345770"/>
            <a:ext cx="2863559" cy="55177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Light"/>
                <a:ea typeface="+mn-ea"/>
                <a:cs typeface="+mn-cs"/>
              </a:rPr>
              <a:t>Analytics, Computing, Modeling</a:t>
            </a: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25" name="Rectangle 24"/>
          <p:cNvSpPr/>
          <p:nvPr/>
        </p:nvSpPr>
        <p:spPr bwMode="auto">
          <a:xfrm>
            <a:off x="5959625" y="5345770"/>
            <a:ext cx="2874066" cy="55177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Light"/>
                <a:ea typeface="+mn-ea"/>
                <a:cs typeface="+mn-cs"/>
              </a:rPr>
              <a:t>7000+ Algorithms, Test Data &amp; Evaluations</a:t>
            </a: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27" name="Rectangle 26"/>
          <p:cNvSpPr/>
          <p:nvPr/>
        </p:nvSpPr>
        <p:spPr bwMode="auto">
          <a:xfrm>
            <a:off x="6444293" y="2424535"/>
            <a:ext cx="1904730" cy="50969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Segoe UI Light"/>
                <a:ea typeface="+mn-ea"/>
                <a:cs typeface="+mn-cs"/>
              </a:rPr>
              <a:t>Ecosystem</a:t>
            </a:r>
            <a:endParaRPr kumimoji="0" lang="en-US" sz="2000"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graphicFrame>
        <p:nvGraphicFramePr>
          <p:cNvPr id="10" name="Diagram 9"/>
          <p:cNvGraphicFramePr/>
          <p:nvPr>
            <p:extLst/>
          </p:nvPr>
        </p:nvGraphicFramePr>
        <p:xfrm>
          <a:off x="-59467" y="1077985"/>
          <a:ext cx="10782273" cy="55273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074" name="Picture 2" descr="https://upload.wikimedia.org/wikipedia/commons/thumb/f/f8/Python_logo_and_wordmark.svg/1024px-Python_logo_and_wordmark.svg.png">
            <a:extLst>
              <a:ext uri="{FF2B5EF4-FFF2-40B4-BE49-F238E27FC236}">
                <a16:creationId xmlns:a16="http://schemas.microsoft.com/office/drawing/2014/main" id="{DA7FA076-EBC4-4855-9609-F74E92D88D7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732795" y="136644"/>
            <a:ext cx="2628455" cy="7777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8891422"/>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359"/>
            <a:ext cx="9896168" cy="766763"/>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Python Primary Concepts</a:t>
            </a:r>
          </a:p>
        </p:txBody>
      </p:sp>
      <p:sp>
        <p:nvSpPr>
          <p:cNvPr id="3" name="Rectangle 2"/>
          <p:cNvSpPr/>
          <p:nvPr/>
        </p:nvSpPr>
        <p:spPr>
          <a:xfrm>
            <a:off x="417317" y="1271905"/>
            <a:ext cx="10735435" cy="4893647"/>
          </a:xfrm>
          <a:prstGeom prst="rect">
            <a:avLst/>
          </a:prstGeom>
        </p:spPr>
        <p:txBody>
          <a:bodyPr wrap="square">
            <a:spAutoFit/>
          </a:bodyPr>
          <a:lstStyle/>
          <a:p>
            <a:pPr marL="685800" marR="0" lvl="0" indent="-6858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ea typeface="+mn-ea"/>
                <a:cs typeface="Segoe UI Light" panose="020B0502040204020203" pitchFamily="34" charset="0"/>
              </a:rPr>
              <a:t>Versions</a:t>
            </a:r>
          </a:p>
          <a:p>
            <a:pPr marL="685800" marR="0" lvl="0" indent="-6858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ea typeface="+mn-ea"/>
                <a:cs typeface="Segoe UI Light" panose="020B0502040204020203" pitchFamily="34" charset="0"/>
              </a:rPr>
              <a:t>Commands vs Functions</a:t>
            </a:r>
          </a:p>
          <a:p>
            <a:pPr marL="685800" marR="0" lvl="0" indent="-6858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ea typeface="+mn-ea"/>
                <a:cs typeface="Segoe UI Light" panose="020B0502040204020203" pitchFamily="34" charset="0"/>
              </a:rPr>
              <a:t>Program</a:t>
            </a:r>
            <a:r>
              <a:rPr kumimoji="0" lang="en-US" sz="4000" b="0" i="0" u="none" strike="noStrike" kern="0" cap="none" spc="0" normalizeH="0" noProof="0" dirty="0">
                <a:ln>
                  <a:noFill/>
                </a:ln>
                <a:solidFill>
                  <a:srgbClr val="002864"/>
                </a:solidFill>
                <a:effectLst/>
                <a:uLnTx/>
                <a:uFillTx/>
                <a:latin typeface="Segoe UI Light" panose="020B0502040204020203" pitchFamily="34" charset="0"/>
                <a:ea typeface="+mn-ea"/>
                <a:cs typeface="Segoe UI Light" panose="020B0502040204020203" pitchFamily="34" charset="0"/>
              </a:rPr>
              <a:t> Flow and Spacing </a:t>
            </a:r>
          </a:p>
          <a:p>
            <a:pPr marL="685800" marR="0" lvl="0" indent="-6858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4000" kern="0" noProof="0" dirty="0">
                <a:solidFill>
                  <a:srgbClr val="002864"/>
                </a:solidFill>
                <a:latin typeface="Segoe UI Light" panose="020B0502040204020203" pitchFamily="34" charset="0"/>
                <a:cs typeface="Segoe UI Light" panose="020B0502040204020203" pitchFamily="34" charset="0"/>
              </a:rPr>
              <a:t>Variables</a:t>
            </a:r>
          </a:p>
          <a:p>
            <a:pPr marL="685800" marR="0" lvl="0" indent="-6858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noProof="0" dirty="0">
                <a:ln>
                  <a:noFill/>
                </a:ln>
                <a:solidFill>
                  <a:srgbClr val="002864"/>
                </a:solidFill>
                <a:effectLst/>
                <a:uLnTx/>
                <a:uFillTx/>
                <a:latin typeface="Segoe UI Light" panose="020B0502040204020203" pitchFamily="34" charset="0"/>
                <a:ea typeface="+mn-ea"/>
                <a:cs typeface="Segoe UI Light" panose="020B0502040204020203" pitchFamily="34" charset="0"/>
              </a:rPr>
              <a:t>Operators</a:t>
            </a:r>
          </a:p>
          <a:p>
            <a:pPr marL="685800" marR="0" lvl="0" indent="-6858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4000" kern="0" baseline="0" dirty="0">
                <a:solidFill>
                  <a:srgbClr val="002864"/>
                </a:solidFill>
                <a:latin typeface="Segoe UI Light" panose="020B0502040204020203" pitchFamily="34" charset="0"/>
                <a:cs typeface="Segoe UI Light" panose="020B0502040204020203" pitchFamily="34" charset="0"/>
              </a:rPr>
              <a:t>Modules</a:t>
            </a:r>
            <a:r>
              <a:rPr lang="en-US" sz="4000" kern="0" dirty="0">
                <a:solidFill>
                  <a:srgbClr val="002864"/>
                </a:solidFill>
                <a:latin typeface="Segoe UI Light" panose="020B0502040204020203" pitchFamily="34" charset="0"/>
                <a:cs typeface="Segoe UI Light" panose="020B0502040204020203" pitchFamily="34" charset="0"/>
              </a:rPr>
              <a:t> and Packages</a:t>
            </a:r>
            <a:endPar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ea typeface="+mn-ea"/>
              <a:cs typeface="Segoe UI Light" panose="020B0502040204020203" pitchFamily="34" charset="0"/>
            </a:endParaRPr>
          </a:p>
          <a:p>
            <a:pPr marL="1152171" marR="0" lvl="1" indent="-6858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Numpy</a:t>
            </a:r>
            <a:endPar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endParaRPr>
          </a:p>
          <a:p>
            <a:pPr marL="1152171" marR="0" lvl="1" indent="-6858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kern="0" noProof="0" dirty="0">
                <a:solidFill>
                  <a:sysClr val="windowText" lastClr="000000"/>
                </a:solidFill>
                <a:latin typeface="Segoe UI Light" panose="020B0502040204020203" pitchFamily="34" charset="0"/>
                <a:cs typeface="Segoe UI Light" panose="020B0502040204020203" pitchFamily="34" charset="0"/>
              </a:rPr>
              <a:t>Pandas</a:t>
            </a:r>
          </a:p>
          <a:p>
            <a:pPr marL="1152171" marR="0" lvl="1" indent="-6858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dirty="0" err="1">
                <a:ln>
                  <a:noFill/>
                </a:ln>
                <a:solidFill>
                  <a:sysClr val="windowText" lastClr="000000"/>
                </a:solidFill>
                <a:effectLst/>
                <a:uLnTx/>
                <a:uFillTx/>
                <a:latin typeface="Segoe UI Light" panose="020B0502040204020203" pitchFamily="34" charset="0"/>
                <a:ea typeface="+mn-ea"/>
                <a:cs typeface="Segoe UI Light" panose="020B0502040204020203" pitchFamily="34" charset="0"/>
              </a:rPr>
              <a:t>ScikitLearn</a:t>
            </a:r>
            <a:endPar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ea typeface="+mn-ea"/>
              <a:cs typeface="Segoe UI Light" panose="020B0502040204020203" pitchFamily="34" charset="0"/>
            </a:endParaRPr>
          </a:p>
        </p:txBody>
      </p:sp>
      <p:pic>
        <p:nvPicPr>
          <p:cNvPr id="4" name="Picture 3"/>
          <p:cNvPicPr>
            <a:picLocks noChangeAspect="1"/>
          </p:cNvPicPr>
          <p:nvPr/>
        </p:nvPicPr>
        <p:blipFill>
          <a:blip r:embed="rId3"/>
          <a:stretch>
            <a:fillRect/>
          </a:stretch>
        </p:blipFill>
        <p:spPr>
          <a:xfrm>
            <a:off x="9197517" y="435783"/>
            <a:ext cx="2691270" cy="1672244"/>
          </a:xfrm>
          <a:prstGeom prst="rect">
            <a:avLst/>
          </a:prstGeom>
        </p:spPr>
      </p:pic>
    </p:spTree>
    <p:extLst>
      <p:ext uri="{BB962C8B-B14F-4D97-AF65-F5344CB8AC3E}">
        <p14:creationId xmlns:p14="http://schemas.microsoft.com/office/powerpoint/2010/main" val="399842893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37209" y="0"/>
            <a:ext cx="10491788" cy="6994525"/>
          </a:xfrm>
          <a:prstGeom prst="rect">
            <a:avLst/>
          </a:prstGeom>
        </p:spPr>
      </p:pic>
      <p:sp>
        <p:nvSpPr>
          <p:cNvPr id="2" name="Title 1"/>
          <p:cNvSpPr>
            <a:spLocks noGrp="1"/>
          </p:cNvSpPr>
          <p:nvPr>
            <p:ph type="title" idx="4294967295"/>
          </p:nvPr>
        </p:nvSpPr>
        <p:spPr>
          <a:xfrm>
            <a:off x="0" y="5503863"/>
            <a:ext cx="4957763" cy="1084262"/>
          </a:xfrm>
        </p:spPr>
        <p:txBody>
          <a:bodyPr>
            <a:normAutofit fontScale="90000"/>
          </a:bodyPr>
          <a:lstStyle/>
          <a:p>
            <a:r>
              <a:rPr lang="en-US" sz="8800" dirty="0">
                <a:solidFill>
                  <a:schemeClr val="tx1"/>
                </a:solidFill>
              </a:rPr>
              <a:t>Welcome!</a:t>
            </a:r>
          </a:p>
        </p:txBody>
      </p:sp>
      <p:sp>
        <p:nvSpPr>
          <p:cNvPr id="3" name="Text Placeholder 2"/>
          <p:cNvSpPr>
            <a:spLocks noGrp="1"/>
          </p:cNvSpPr>
          <p:nvPr>
            <p:ph sz="quarter" idx="4294967295"/>
          </p:nvPr>
        </p:nvSpPr>
        <p:spPr>
          <a:xfrm>
            <a:off x="0" y="0"/>
            <a:ext cx="11655425" cy="2652713"/>
          </a:xfrm>
          <a:solidFill>
            <a:schemeClr val="bg1">
              <a:lumMod val="95000"/>
              <a:alpha val="74000"/>
            </a:schemeClr>
          </a:solidFill>
          <a:effectLst>
            <a:outerShdw blurRad="50800" dist="38100" dir="2700000" algn="tl" rotWithShape="0">
              <a:prstClr val="black">
                <a:alpha val="40000"/>
              </a:prstClr>
            </a:outerShdw>
          </a:effectLst>
        </p:spPr>
        <p:txBody>
          <a:bodyPr>
            <a:normAutofit/>
          </a:bodyPr>
          <a:lstStyle/>
          <a:p>
            <a:pPr marL="0" indent="0">
              <a:spcBef>
                <a:spcPts val="600"/>
              </a:spcBef>
              <a:spcAft>
                <a:spcPts val="600"/>
              </a:spcAft>
              <a:buNone/>
            </a:pPr>
            <a:r>
              <a:rPr lang="en-US" sz="4800" dirty="0">
                <a:solidFill>
                  <a:srgbClr val="002864"/>
                </a:solidFill>
              </a:rPr>
              <a:t>Download the Course From:</a:t>
            </a:r>
          </a:p>
          <a:p>
            <a:pPr marL="0" indent="0">
              <a:spcBef>
                <a:spcPts val="600"/>
              </a:spcBef>
              <a:spcAft>
                <a:spcPts val="600"/>
              </a:spcAft>
              <a:buNone/>
            </a:pPr>
            <a:r>
              <a:rPr lang="en-US" sz="4800" dirty="0">
                <a:solidFill>
                  <a:schemeClr val="accent2"/>
                </a:solidFill>
              </a:rPr>
              <a:t>http://</a:t>
            </a:r>
            <a:endParaRPr lang="en-US" sz="3600" dirty="0">
              <a:solidFill>
                <a:schemeClr val="accent2"/>
              </a:solidFill>
            </a:endParaRPr>
          </a:p>
        </p:txBody>
      </p:sp>
    </p:spTree>
    <p:extLst>
      <p:ext uri="{BB962C8B-B14F-4D97-AF65-F5344CB8AC3E}">
        <p14:creationId xmlns:p14="http://schemas.microsoft.com/office/powerpoint/2010/main" val="20384418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AC261918-CFA6-4FC5-A023-EF4D2A2E401A}"/>
              </a:ext>
            </a:extLst>
          </p:cNvPr>
          <p:cNvGraphicFramePr>
            <a:graphicFrameLocks noGrp="1"/>
          </p:cNvGraphicFramePr>
          <p:nvPr>
            <p:extLst>
              <p:ext uri="{D42A27DB-BD31-4B8C-83A1-F6EECF244321}">
                <p14:modId xmlns:p14="http://schemas.microsoft.com/office/powerpoint/2010/main" val="2107150363"/>
              </p:ext>
            </p:extLst>
          </p:nvPr>
        </p:nvGraphicFramePr>
        <p:xfrm>
          <a:off x="4747364" y="74305"/>
          <a:ext cx="7613271" cy="6801046"/>
        </p:xfrm>
        <a:graphic>
          <a:graphicData uri="http://schemas.openxmlformats.org/drawingml/2006/table">
            <a:tbl>
              <a:tblPr>
                <a:tableStyleId>{8A107856-5554-42FB-B03E-39F5DBC370BA}</a:tableStyleId>
              </a:tblPr>
              <a:tblGrid>
                <a:gridCol w="4523284">
                  <a:extLst>
                    <a:ext uri="{9D8B030D-6E8A-4147-A177-3AD203B41FA5}">
                      <a16:colId xmlns:a16="http://schemas.microsoft.com/office/drawing/2014/main" val="3675453312"/>
                    </a:ext>
                  </a:extLst>
                </a:gridCol>
                <a:gridCol w="3089987">
                  <a:extLst>
                    <a:ext uri="{9D8B030D-6E8A-4147-A177-3AD203B41FA5}">
                      <a16:colId xmlns:a16="http://schemas.microsoft.com/office/drawing/2014/main" val="3782535325"/>
                    </a:ext>
                  </a:extLst>
                </a:gridCol>
              </a:tblGrid>
              <a:tr h="247705">
                <a:tc>
                  <a:txBody>
                    <a:bodyPr/>
                    <a:lstStyle/>
                    <a:p>
                      <a:pPr rtl="0" fontAlgn="b"/>
                      <a:r>
                        <a:rPr lang="en-US" sz="1800" b="1" dirty="0">
                          <a:effectLst/>
                        </a:rPr>
                        <a:t>Library Name</a:t>
                      </a:r>
                      <a:endParaRPr lang="en-US" sz="1800" b="1" dirty="0">
                        <a:solidFill>
                          <a:srgbClr val="FFFFFF"/>
                        </a:solidFill>
                        <a:effectLst/>
                        <a:latin typeface="Calibri" panose="020F0502020204030204" pitchFamily="34" charset="0"/>
                      </a:endParaRPr>
                    </a:p>
                  </a:txBody>
                  <a:tcPr marL="27232" marR="27232" marT="18155" marB="18155" anchor="b"/>
                </a:tc>
                <a:tc>
                  <a:txBody>
                    <a:bodyPr/>
                    <a:lstStyle/>
                    <a:p>
                      <a:pPr rtl="0" fontAlgn="b"/>
                      <a:r>
                        <a:rPr lang="en-US" sz="1800" b="1" dirty="0">
                          <a:effectLst/>
                        </a:rPr>
                        <a:t>Type</a:t>
                      </a:r>
                      <a:endParaRPr lang="en-US" sz="1800" b="1" dirty="0">
                        <a:solidFill>
                          <a:srgbClr val="FFFFFF"/>
                        </a:solidFill>
                        <a:effectLst/>
                        <a:latin typeface="Calibri" panose="020F0502020204030204" pitchFamily="34" charset="0"/>
                      </a:endParaRPr>
                    </a:p>
                  </a:txBody>
                  <a:tcPr marL="27232" marR="27232" marT="18155" marB="18155" anchor="b"/>
                </a:tc>
                <a:extLst>
                  <a:ext uri="{0D108BD9-81ED-4DB2-BD59-A6C34878D82A}">
                    <a16:rowId xmlns:a16="http://schemas.microsoft.com/office/drawing/2014/main" val="4021343652"/>
                  </a:ext>
                </a:extLst>
              </a:tr>
              <a:tr h="247705">
                <a:tc>
                  <a:txBody>
                    <a:bodyPr/>
                    <a:lstStyle/>
                    <a:p>
                      <a:pPr rtl="0" fontAlgn="b"/>
                      <a:r>
                        <a:rPr lang="en-US" sz="1800">
                          <a:effectLst/>
                        </a:rPr>
                        <a:t>1. NumPy</a:t>
                      </a:r>
                      <a:endParaRPr lang="en-US" sz="1800" b="0">
                        <a:solidFill>
                          <a:srgbClr val="000000"/>
                        </a:solidFill>
                        <a:effectLst/>
                        <a:latin typeface="Calibri" panose="020F0502020204030204" pitchFamily="34" charset="0"/>
                      </a:endParaRPr>
                    </a:p>
                  </a:txBody>
                  <a:tcPr marL="27232" marR="27232" marT="18155" marB="18155" anchor="b"/>
                </a:tc>
                <a:tc>
                  <a:txBody>
                    <a:bodyPr/>
                    <a:lstStyle/>
                    <a:p>
                      <a:pPr rtl="0" fontAlgn="b"/>
                      <a:r>
                        <a:rPr lang="en-US" sz="1800">
                          <a:effectLst/>
                        </a:rPr>
                        <a:t>Data wrangling</a:t>
                      </a:r>
                      <a:endParaRPr lang="en-US" sz="1800" b="0">
                        <a:solidFill>
                          <a:srgbClr val="000000"/>
                        </a:solidFill>
                        <a:effectLst/>
                        <a:latin typeface="Calibri" panose="020F0502020204030204" pitchFamily="34" charset="0"/>
                      </a:endParaRPr>
                    </a:p>
                  </a:txBody>
                  <a:tcPr marL="27232" marR="27232" marT="18155" marB="18155" anchor="b"/>
                </a:tc>
                <a:extLst>
                  <a:ext uri="{0D108BD9-81ED-4DB2-BD59-A6C34878D82A}">
                    <a16:rowId xmlns:a16="http://schemas.microsoft.com/office/drawing/2014/main" val="2846618624"/>
                  </a:ext>
                </a:extLst>
              </a:tr>
              <a:tr h="247705">
                <a:tc>
                  <a:txBody>
                    <a:bodyPr/>
                    <a:lstStyle/>
                    <a:p>
                      <a:pPr rtl="0" fontAlgn="b"/>
                      <a:r>
                        <a:rPr lang="en-US" sz="1800">
                          <a:effectLst/>
                        </a:rPr>
                        <a:t>2. SciPy</a:t>
                      </a:r>
                      <a:endParaRPr lang="en-US" sz="1800" b="0">
                        <a:solidFill>
                          <a:srgbClr val="000000"/>
                        </a:solidFill>
                        <a:effectLst/>
                        <a:latin typeface="Calibri" panose="020F0502020204030204" pitchFamily="34" charset="0"/>
                      </a:endParaRPr>
                    </a:p>
                  </a:txBody>
                  <a:tcPr marL="27232" marR="27232" marT="18155" marB="18155" anchor="b"/>
                </a:tc>
                <a:tc>
                  <a:txBody>
                    <a:bodyPr/>
                    <a:lstStyle/>
                    <a:p>
                      <a:pPr rtl="0" fontAlgn="b"/>
                      <a:endParaRPr lang="en-US" sz="1800" b="0" dirty="0">
                        <a:solidFill>
                          <a:srgbClr val="000000"/>
                        </a:solidFill>
                        <a:effectLst/>
                        <a:latin typeface="Calibri" panose="020F0502020204030204" pitchFamily="34" charset="0"/>
                      </a:endParaRPr>
                    </a:p>
                  </a:txBody>
                  <a:tcPr marL="27232" marR="27232" marT="18155" marB="18155" anchor="b"/>
                </a:tc>
                <a:extLst>
                  <a:ext uri="{0D108BD9-81ED-4DB2-BD59-A6C34878D82A}">
                    <a16:rowId xmlns:a16="http://schemas.microsoft.com/office/drawing/2014/main" val="2098035875"/>
                  </a:ext>
                </a:extLst>
              </a:tr>
              <a:tr h="247705">
                <a:tc>
                  <a:txBody>
                    <a:bodyPr/>
                    <a:lstStyle/>
                    <a:p>
                      <a:pPr rtl="0" fontAlgn="b"/>
                      <a:r>
                        <a:rPr lang="en-US" sz="1800">
                          <a:effectLst/>
                        </a:rPr>
                        <a:t>3. pandas</a:t>
                      </a:r>
                      <a:endParaRPr lang="en-US" sz="1800" b="0">
                        <a:solidFill>
                          <a:srgbClr val="000000"/>
                        </a:solidFill>
                        <a:effectLst/>
                        <a:latin typeface="Calibri" panose="020F0502020204030204" pitchFamily="34" charset="0"/>
                      </a:endParaRPr>
                    </a:p>
                  </a:txBody>
                  <a:tcPr marL="27232" marR="27232" marT="18155" marB="18155" anchor="b"/>
                </a:tc>
                <a:tc>
                  <a:txBody>
                    <a:bodyPr/>
                    <a:lstStyle/>
                    <a:p>
                      <a:pPr rtl="0" fontAlgn="b"/>
                      <a:endParaRPr lang="en-US" sz="1800" b="0" dirty="0">
                        <a:solidFill>
                          <a:srgbClr val="000000"/>
                        </a:solidFill>
                        <a:effectLst/>
                        <a:latin typeface="Calibri" panose="020F0502020204030204" pitchFamily="34" charset="0"/>
                      </a:endParaRPr>
                    </a:p>
                  </a:txBody>
                  <a:tcPr marL="27232" marR="27232" marT="18155" marB="18155" anchor="b"/>
                </a:tc>
                <a:extLst>
                  <a:ext uri="{0D108BD9-81ED-4DB2-BD59-A6C34878D82A}">
                    <a16:rowId xmlns:a16="http://schemas.microsoft.com/office/drawing/2014/main" val="686128218"/>
                  </a:ext>
                </a:extLst>
              </a:tr>
              <a:tr h="247705">
                <a:tc>
                  <a:txBody>
                    <a:bodyPr/>
                    <a:lstStyle/>
                    <a:p>
                      <a:pPr rtl="0" fontAlgn="b"/>
                      <a:r>
                        <a:rPr lang="en-US" sz="1800">
                          <a:effectLst/>
                        </a:rPr>
                        <a:t>4. StatsModels</a:t>
                      </a:r>
                      <a:endParaRPr lang="en-US" sz="1800" b="0">
                        <a:solidFill>
                          <a:srgbClr val="000000"/>
                        </a:solidFill>
                        <a:effectLst/>
                        <a:latin typeface="Calibri" panose="020F0502020204030204" pitchFamily="34" charset="0"/>
                      </a:endParaRPr>
                    </a:p>
                  </a:txBody>
                  <a:tcPr marL="27232" marR="27232" marT="18155" marB="18155" anchor="b"/>
                </a:tc>
                <a:tc>
                  <a:txBody>
                    <a:bodyPr/>
                    <a:lstStyle/>
                    <a:p>
                      <a:pPr rtl="0" fontAlgn="b"/>
                      <a:r>
                        <a:rPr lang="en-US" sz="1800">
                          <a:effectLst/>
                        </a:rPr>
                        <a:t>Statistics</a:t>
                      </a:r>
                      <a:endParaRPr lang="en-US" sz="1800" b="0">
                        <a:solidFill>
                          <a:srgbClr val="000000"/>
                        </a:solidFill>
                        <a:effectLst/>
                        <a:latin typeface="Calibri" panose="020F0502020204030204" pitchFamily="34" charset="0"/>
                      </a:endParaRPr>
                    </a:p>
                  </a:txBody>
                  <a:tcPr marL="27232" marR="27232" marT="18155" marB="18155" anchor="b"/>
                </a:tc>
                <a:extLst>
                  <a:ext uri="{0D108BD9-81ED-4DB2-BD59-A6C34878D82A}">
                    <a16:rowId xmlns:a16="http://schemas.microsoft.com/office/drawing/2014/main" val="608642207"/>
                  </a:ext>
                </a:extLst>
              </a:tr>
              <a:tr h="247705">
                <a:tc>
                  <a:txBody>
                    <a:bodyPr/>
                    <a:lstStyle/>
                    <a:p>
                      <a:pPr rtl="0" fontAlgn="b"/>
                      <a:r>
                        <a:rPr lang="en-US" sz="1800">
                          <a:effectLst/>
                        </a:rPr>
                        <a:t>5. matplotlib</a:t>
                      </a:r>
                      <a:endParaRPr lang="en-US" sz="1800" b="0">
                        <a:solidFill>
                          <a:srgbClr val="000000"/>
                        </a:solidFill>
                        <a:effectLst/>
                        <a:latin typeface="Calibri" panose="020F0502020204030204" pitchFamily="34" charset="0"/>
                      </a:endParaRPr>
                    </a:p>
                  </a:txBody>
                  <a:tcPr marL="27232" marR="27232" marT="18155" marB="18155" anchor="b"/>
                </a:tc>
                <a:tc>
                  <a:txBody>
                    <a:bodyPr/>
                    <a:lstStyle/>
                    <a:p>
                      <a:pPr rtl="0" fontAlgn="b"/>
                      <a:r>
                        <a:rPr lang="en-US" sz="1800">
                          <a:effectLst/>
                        </a:rPr>
                        <a:t>Visualization</a:t>
                      </a:r>
                      <a:endParaRPr lang="en-US" sz="1800" b="0">
                        <a:solidFill>
                          <a:srgbClr val="000000"/>
                        </a:solidFill>
                        <a:effectLst/>
                        <a:latin typeface="Calibri" panose="020F0502020204030204" pitchFamily="34" charset="0"/>
                      </a:endParaRPr>
                    </a:p>
                  </a:txBody>
                  <a:tcPr marL="27232" marR="27232" marT="18155" marB="18155" anchor="b"/>
                </a:tc>
                <a:extLst>
                  <a:ext uri="{0D108BD9-81ED-4DB2-BD59-A6C34878D82A}">
                    <a16:rowId xmlns:a16="http://schemas.microsoft.com/office/drawing/2014/main" val="3191238262"/>
                  </a:ext>
                </a:extLst>
              </a:tr>
              <a:tr h="247705">
                <a:tc>
                  <a:txBody>
                    <a:bodyPr/>
                    <a:lstStyle/>
                    <a:p>
                      <a:pPr rtl="0" fontAlgn="b"/>
                      <a:r>
                        <a:rPr lang="en-US" sz="1800">
                          <a:effectLst/>
                        </a:rPr>
                        <a:t>6. seaborn</a:t>
                      </a:r>
                      <a:endParaRPr lang="en-US" sz="1800" b="0">
                        <a:solidFill>
                          <a:srgbClr val="000000"/>
                        </a:solidFill>
                        <a:effectLst/>
                        <a:latin typeface="Calibri" panose="020F0502020204030204" pitchFamily="34" charset="0"/>
                      </a:endParaRPr>
                    </a:p>
                  </a:txBody>
                  <a:tcPr marL="27232" marR="27232" marT="18155" marB="18155" anchor="b"/>
                </a:tc>
                <a:tc>
                  <a:txBody>
                    <a:bodyPr/>
                    <a:lstStyle/>
                    <a:p>
                      <a:pPr rtl="0" fontAlgn="b"/>
                      <a:endParaRPr lang="en-US" sz="1800" b="0" dirty="0">
                        <a:solidFill>
                          <a:srgbClr val="000000"/>
                        </a:solidFill>
                        <a:effectLst/>
                        <a:latin typeface="Calibri" panose="020F0502020204030204" pitchFamily="34" charset="0"/>
                      </a:endParaRPr>
                    </a:p>
                  </a:txBody>
                  <a:tcPr marL="27232" marR="27232" marT="18155" marB="18155" anchor="b"/>
                </a:tc>
                <a:extLst>
                  <a:ext uri="{0D108BD9-81ED-4DB2-BD59-A6C34878D82A}">
                    <a16:rowId xmlns:a16="http://schemas.microsoft.com/office/drawing/2014/main" val="1550614020"/>
                  </a:ext>
                </a:extLst>
              </a:tr>
              <a:tr h="247705">
                <a:tc>
                  <a:txBody>
                    <a:bodyPr/>
                    <a:lstStyle/>
                    <a:p>
                      <a:pPr rtl="0" fontAlgn="b"/>
                      <a:r>
                        <a:rPr lang="en-US" sz="1800">
                          <a:effectLst/>
                        </a:rPr>
                        <a:t>7. plotly</a:t>
                      </a:r>
                      <a:endParaRPr lang="en-US" sz="1800" b="0">
                        <a:solidFill>
                          <a:srgbClr val="000000"/>
                        </a:solidFill>
                        <a:effectLst/>
                        <a:latin typeface="Calibri" panose="020F0502020204030204" pitchFamily="34" charset="0"/>
                      </a:endParaRPr>
                    </a:p>
                  </a:txBody>
                  <a:tcPr marL="27232" marR="27232" marT="18155" marB="18155" anchor="b"/>
                </a:tc>
                <a:tc>
                  <a:txBody>
                    <a:bodyPr/>
                    <a:lstStyle/>
                    <a:p>
                      <a:pPr rtl="0" fontAlgn="b"/>
                      <a:endParaRPr lang="en-US" sz="1800" b="0" dirty="0">
                        <a:solidFill>
                          <a:srgbClr val="000000"/>
                        </a:solidFill>
                        <a:effectLst/>
                        <a:latin typeface="Calibri" panose="020F0502020204030204" pitchFamily="34" charset="0"/>
                      </a:endParaRPr>
                    </a:p>
                  </a:txBody>
                  <a:tcPr marL="27232" marR="27232" marT="18155" marB="18155" anchor="b"/>
                </a:tc>
                <a:extLst>
                  <a:ext uri="{0D108BD9-81ED-4DB2-BD59-A6C34878D82A}">
                    <a16:rowId xmlns:a16="http://schemas.microsoft.com/office/drawing/2014/main" val="219335268"/>
                  </a:ext>
                </a:extLst>
              </a:tr>
              <a:tr h="247705">
                <a:tc>
                  <a:txBody>
                    <a:bodyPr/>
                    <a:lstStyle/>
                    <a:p>
                      <a:pPr rtl="0" fontAlgn="b"/>
                      <a:r>
                        <a:rPr lang="en-US" sz="1800">
                          <a:effectLst/>
                        </a:rPr>
                        <a:t>8. bokeh</a:t>
                      </a:r>
                      <a:endParaRPr lang="en-US" sz="1800" b="0">
                        <a:solidFill>
                          <a:srgbClr val="000000"/>
                        </a:solidFill>
                        <a:effectLst/>
                        <a:latin typeface="Calibri" panose="020F0502020204030204" pitchFamily="34" charset="0"/>
                      </a:endParaRPr>
                    </a:p>
                  </a:txBody>
                  <a:tcPr marL="27232" marR="27232" marT="18155" marB="18155" anchor="b"/>
                </a:tc>
                <a:tc>
                  <a:txBody>
                    <a:bodyPr/>
                    <a:lstStyle/>
                    <a:p>
                      <a:pPr rtl="0" fontAlgn="b"/>
                      <a:endParaRPr lang="en-US" sz="1800" b="0" dirty="0">
                        <a:solidFill>
                          <a:srgbClr val="000000"/>
                        </a:solidFill>
                        <a:effectLst/>
                        <a:latin typeface="Calibri" panose="020F0502020204030204" pitchFamily="34" charset="0"/>
                      </a:endParaRPr>
                    </a:p>
                  </a:txBody>
                  <a:tcPr marL="27232" marR="27232" marT="18155" marB="18155" anchor="b"/>
                </a:tc>
                <a:extLst>
                  <a:ext uri="{0D108BD9-81ED-4DB2-BD59-A6C34878D82A}">
                    <a16:rowId xmlns:a16="http://schemas.microsoft.com/office/drawing/2014/main" val="3298837977"/>
                  </a:ext>
                </a:extLst>
              </a:tr>
              <a:tr h="247705">
                <a:tc>
                  <a:txBody>
                    <a:bodyPr/>
                    <a:lstStyle/>
                    <a:p>
                      <a:pPr rtl="0" fontAlgn="b"/>
                      <a:r>
                        <a:rPr lang="en-US" sz="1800">
                          <a:effectLst/>
                        </a:rPr>
                        <a:t>9. pydot</a:t>
                      </a:r>
                      <a:endParaRPr lang="en-US" sz="1800" b="0">
                        <a:solidFill>
                          <a:srgbClr val="000000"/>
                        </a:solidFill>
                        <a:effectLst/>
                        <a:latin typeface="Calibri" panose="020F0502020204030204" pitchFamily="34" charset="0"/>
                      </a:endParaRPr>
                    </a:p>
                  </a:txBody>
                  <a:tcPr marL="27232" marR="27232" marT="18155" marB="18155" anchor="b"/>
                </a:tc>
                <a:tc>
                  <a:txBody>
                    <a:bodyPr/>
                    <a:lstStyle/>
                    <a:p>
                      <a:pPr rtl="0" fontAlgn="b"/>
                      <a:endParaRPr lang="en-US" sz="1800" b="0" dirty="0">
                        <a:solidFill>
                          <a:srgbClr val="000000"/>
                        </a:solidFill>
                        <a:effectLst/>
                        <a:latin typeface="Calibri" panose="020F0502020204030204" pitchFamily="34" charset="0"/>
                      </a:endParaRPr>
                    </a:p>
                  </a:txBody>
                  <a:tcPr marL="27232" marR="27232" marT="18155" marB="18155" anchor="b"/>
                </a:tc>
                <a:extLst>
                  <a:ext uri="{0D108BD9-81ED-4DB2-BD59-A6C34878D82A}">
                    <a16:rowId xmlns:a16="http://schemas.microsoft.com/office/drawing/2014/main" val="1850567363"/>
                  </a:ext>
                </a:extLst>
              </a:tr>
              <a:tr h="247705">
                <a:tc>
                  <a:txBody>
                    <a:bodyPr/>
                    <a:lstStyle/>
                    <a:p>
                      <a:pPr rtl="0" fontAlgn="b"/>
                      <a:r>
                        <a:rPr lang="en-US" sz="1800">
                          <a:effectLst/>
                        </a:rPr>
                        <a:t>10. scikit-learn</a:t>
                      </a:r>
                      <a:endParaRPr lang="en-US" sz="1800" b="0">
                        <a:solidFill>
                          <a:srgbClr val="000000"/>
                        </a:solidFill>
                        <a:effectLst/>
                        <a:latin typeface="Calibri" panose="020F0502020204030204" pitchFamily="34" charset="0"/>
                      </a:endParaRPr>
                    </a:p>
                  </a:txBody>
                  <a:tcPr marL="27232" marR="27232" marT="18155" marB="18155" anchor="b"/>
                </a:tc>
                <a:tc>
                  <a:txBody>
                    <a:bodyPr/>
                    <a:lstStyle/>
                    <a:p>
                      <a:pPr rtl="0" fontAlgn="b"/>
                      <a:r>
                        <a:rPr lang="en-US" sz="1800">
                          <a:effectLst/>
                        </a:rPr>
                        <a:t>Machine learning</a:t>
                      </a:r>
                      <a:endParaRPr lang="en-US" sz="1800" b="0">
                        <a:solidFill>
                          <a:srgbClr val="000000"/>
                        </a:solidFill>
                        <a:effectLst/>
                        <a:latin typeface="Calibri" panose="020F0502020204030204" pitchFamily="34" charset="0"/>
                      </a:endParaRPr>
                    </a:p>
                  </a:txBody>
                  <a:tcPr marL="27232" marR="27232" marT="18155" marB="18155" anchor="b"/>
                </a:tc>
                <a:extLst>
                  <a:ext uri="{0D108BD9-81ED-4DB2-BD59-A6C34878D82A}">
                    <a16:rowId xmlns:a16="http://schemas.microsoft.com/office/drawing/2014/main" val="2099486104"/>
                  </a:ext>
                </a:extLst>
              </a:tr>
              <a:tr h="449538">
                <a:tc>
                  <a:txBody>
                    <a:bodyPr/>
                    <a:lstStyle/>
                    <a:p>
                      <a:pPr rtl="0" fontAlgn="b"/>
                      <a:r>
                        <a:rPr lang="en-US" sz="1800">
                          <a:effectLst/>
                        </a:rPr>
                        <a:t>11. XGBoost / LightGBM / CatBoost </a:t>
                      </a:r>
                      <a:endParaRPr lang="en-US" sz="1800" b="0">
                        <a:solidFill>
                          <a:srgbClr val="000000"/>
                        </a:solidFill>
                        <a:effectLst/>
                        <a:latin typeface="Calibri" panose="020F0502020204030204" pitchFamily="34" charset="0"/>
                      </a:endParaRPr>
                    </a:p>
                  </a:txBody>
                  <a:tcPr marL="27232" marR="27232" marT="18155" marB="18155" anchor="b"/>
                </a:tc>
                <a:tc>
                  <a:txBody>
                    <a:bodyPr/>
                    <a:lstStyle/>
                    <a:p>
                      <a:pPr rtl="0" fontAlgn="b"/>
                      <a:endParaRPr lang="en-US" sz="1800" b="0" dirty="0">
                        <a:solidFill>
                          <a:srgbClr val="000000"/>
                        </a:solidFill>
                        <a:effectLst/>
                        <a:latin typeface="Calibri" panose="020F0502020204030204" pitchFamily="34" charset="0"/>
                      </a:endParaRPr>
                    </a:p>
                  </a:txBody>
                  <a:tcPr marL="27232" marR="27232" marT="18155" marB="18155" anchor="b"/>
                </a:tc>
                <a:extLst>
                  <a:ext uri="{0D108BD9-81ED-4DB2-BD59-A6C34878D82A}">
                    <a16:rowId xmlns:a16="http://schemas.microsoft.com/office/drawing/2014/main" val="2200820163"/>
                  </a:ext>
                </a:extLst>
              </a:tr>
              <a:tr h="247705">
                <a:tc>
                  <a:txBody>
                    <a:bodyPr/>
                    <a:lstStyle/>
                    <a:p>
                      <a:pPr rtl="0" fontAlgn="b"/>
                      <a:r>
                        <a:rPr lang="en-US" sz="1800">
                          <a:effectLst/>
                        </a:rPr>
                        <a:t>12. eli5</a:t>
                      </a:r>
                      <a:endParaRPr lang="en-US" sz="1800" b="0">
                        <a:solidFill>
                          <a:srgbClr val="000000"/>
                        </a:solidFill>
                        <a:effectLst/>
                        <a:latin typeface="Calibri" panose="020F0502020204030204" pitchFamily="34" charset="0"/>
                      </a:endParaRPr>
                    </a:p>
                  </a:txBody>
                  <a:tcPr marL="27232" marR="27232" marT="18155" marB="18155" anchor="b"/>
                </a:tc>
                <a:tc>
                  <a:txBody>
                    <a:bodyPr/>
                    <a:lstStyle/>
                    <a:p>
                      <a:pPr rtl="0" fontAlgn="b"/>
                      <a:endParaRPr lang="en-US" sz="1800" b="0" dirty="0">
                        <a:solidFill>
                          <a:srgbClr val="000000"/>
                        </a:solidFill>
                        <a:effectLst/>
                        <a:latin typeface="Calibri" panose="020F0502020204030204" pitchFamily="34" charset="0"/>
                      </a:endParaRPr>
                    </a:p>
                  </a:txBody>
                  <a:tcPr marL="27232" marR="27232" marT="18155" marB="18155" anchor="b"/>
                </a:tc>
                <a:extLst>
                  <a:ext uri="{0D108BD9-81ED-4DB2-BD59-A6C34878D82A}">
                    <a16:rowId xmlns:a16="http://schemas.microsoft.com/office/drawing/2014/main" val="3808590852"/>
                  </a:ext>
                </a:extLst>
              </a:tr>
              <a:tr h="247705">
                <a:tc>
                  <a:txBody>
                    <a:bodyPr/>
                    <a:lstStyle/>
                    <a:p>
                      <a:pPr rtl="0" fontAlgn="b"/>
                      <a:r>
                        <a:rPr lang="en-US" sz="1800">
                          <a:effectLst/>
                        </a:rPr>
                        <a:t>13. TensorFlow</a:t>
                      </a:r>
                      <a:endParaRPr lang="en-US" sz="1800" b="0">
                        <a:solidFill>
                          <a:srgbClr val="000000"/>
                        </a:solidFill>
                        <a:effectLst/>
                        <a:latin typeface="Calibri" panose="020F0502020204030204" pitchFamily="34" charset="0"/>
                      </a:endParaRPr>
                    </a:p>
                  </a:txBody>
                  <a:tcPr marL="27232" marR="27232" marT="18155" marB="18155" anchor="b"/>
                </a:tc>
                <a:tc>
                  <a:txBody>
                    <a:bodyPr/>
                    <a:lstStyle/>
                    <a:p>
                      <a:pPr rtl="0" fontAlgn="b"/>
                      <a:r>
                        <a:rPr lang="en-US" sz="1800">
                          <a:effectLst/>
                        </a:rPr>
                        <a:t>Deep learning</a:t>
                      </a:r>
                      <a:endParaRPr lang="en-US" sz="1800" b="0">
                        <a:solidFill>
                          <a:srgbClr val="000000"/>
                        </a:solidFill>
                        <a:effectLst/>
                        <a:latin typeface="Calibri" panose="020F0502020204030204" pitchFamily="34" charset="0"/>
                      </a:endParaRPr>
                    </a:p>
                  </a:txBody>
                  <a:tcPr marL="27232" marR="27232" marT="18155" marB="18155" anchor="b"/>
                </a:tc>
                <a:extLst>
                  <a:ext uri="{0D108BD9-81ED-4DB2-BD59-A6C34878D82A}">
                    <a16:rowId xmlns:a16="http://schemas.microsoft.com/office/drawing/2014/main" val="1594454322"/>
                  </a:ext>
                </a:extLst>
              </a:tr>
              <a:tr h="247705">
                <a:tc>
                  <a:txBody>
                    <a:bodyPr/>
                    <a:lstStyle/>
                    <a:p>
                      <a:pPr rtl="0" fontAlgn="b"/>
                      <a:r>
                        <a:rPr lang="en-US" sz="1800">
                          <a:effectLst/>
                        </a:rPr>
                        <a:t>14. PyTorch</a:t>
                      </a:r>
                      <a:endParaRPr lang="en-US" sz="1800" b="0">
                        <a:solidFill>
                          <a:srgbClr val="000000"/>
                        </a:solidFill>
                        <a:effectLst/>
                        <a:latin typeface="Calibri" panose="020F0502020204030204" pitchFamily="34" charset="0"/>
                      </a:endParaRPr>
                    </a:p>
                  </a:txBody>
                  <a:tcPr marL="27232" marR="27232" marT="18155" marB="18155" anchor="b"/>
                </a:tc>
                <a:tc>
                  <a:txBody>
                    <a:bodyPr/>
                    <a:lstStyle/>
                    <a:p>
                      <a:pPr rtl="0" fontAlgn="b"/>
                      <a:endParaRPr lang="en-US" sz="1800" b="0" dirty="0">
                        <a:solidFill>
                          <a:srgbClr val="000000"/>
                        </a:solidFill>
                        <a:effectLst/>
                        <a:latin typeface="Calibri" panose="020F0502020204030204" pitchFamily="34" charset="0"/>
                      </a:endParaRPr>
                    </a:p>
                  </a:txBody>
                  <a:tcPr marL="27232" marR="27232" marT="18155" marB="18155" anchor="b"/>
                </a:tc>
                <a:extLst>
                  <a:ext uri="{0D108BD9-81ED-4DB2-BD59-A6C34878D82A}">
                    <a16:rowId xmlns:a16="http://schemas.microsoft.com/office/drawing/2014/main" val="2499675490"/>
                  </a:ext>
                </a:extLst>
              </a:tr>
              <a:tr h="247705">
                <a:tc>
                  <a:txBody>
                    <a:bodyPr/>
                    <a:lstStyle/>
                    <a:p>
                      <a:pPr rtl="0" fontAlgn="b"/>
                      <a:r>
                        <a:rPr lang="en-US" sz="1800">
                          <a:effectLst/>
                        </a:rPr>
                        <a:t>15. Keras</a:t>
                      </a:r>
                      <a:endParaRPr lang="en-US" sz="1800" b="0">
                        <a:solidFill>
                          <a:srgbClr val="000000"/>
                        </a:solidFill>
                        <a:effectLst/>
                        <a:latin typeface="Calibri" panose="020F0502020204030204" pitchFamily="34" charset="0"/>
                      </a:endParaRPr>
                    </a:p>
                  </a:txBody>
                  <a:tcPr marL="27232" marR="27232" marT="18155" marB="18155" anchor="b"/>
                </a:tc>
                <a:tc>
                  <a:txBody>
                    <a:bodyPr/>
                    <a:lstStyle/>
                    <a:p>
                      <a:pPr rtl="0" fontAlgn="b"/>
                      <a:r>
                        <a:rPr lang="en-US" sz="1800">
                          <a:effectLst/>
                        </a:rPr>
                        <a:t>Deep learning</a:t>
                      </a:r>
                      <a:endParaRPr lang="en-US" sz="1800" b="0">
                        <a:solidFill>
                          <a:srgbClr val="000000"/>
                        </a:solidFill>
                        <a:effectLst/>
                        <a:latin typeface="Calibri" panose="020F0502020204030204" pitchFamily="34" charset="0"/>
                      </a:endParaRPr>
                    </a:p>
                  </a:txBody>
                  <a:tcPr marL="27232" marR="27232" marT="18155" marB="18155" anchor="b"/>
                </a:tc>
                <a:extLst>
                  <a:ext uri="{0D108BD9-81ED-4DB2-BD59-A6C34878D82A}">
                    <a16:rowId xmlns:a16="http://schemas.microsoft.com/office/drawing/2014/main" val="2735871989"/>
                  </a:ext>
                </a:extLst>
              </a:tr>
              <a:tr h="449538">
                <a:tc>
                  <a:txBody>
                    <a:bodyPr/>
                    <a:lstStyle/>
                    <a:p>
                      <a:pPr rtl="0" fontAlgn="b"/>
                      <a:r>
                        <a:rPr lang="en-US" sz="1800">
                          <a:effectLst/>
                        </a:rPr>
                        <a:t>16. dist-keras / elephas / spark-deep-learning</a:t>
                      </a:r>
                      <a:endParaRPr lang="en-US" sz="1800" b="0">
                        <a:solidFill>
                          <a:srgbClr val="000000"/>
                        </a:solidFill>
                        <a:effectLst/>
                        <a:latin typeface="Calibri" panose="020F0502020204030204" pitchFamily="34" charset="0"/>
                      </a:endParaRPr>
                    </a:p>
                  </a:txBody>
                  <a:tcPr marL="27232" marR="27232" marT="18155" marB="18155" anchor="b"/>
                </a:tc>
                <a:tc>
                  <a:txBody>
                    <a:bodyPr/>
                    <a:lstStyle/>
                    <a:p>
                      <a:pPr rtl="0" fontAlgn="b"/>
                      <a:r>
                        <a:rPr lang="en-US" sz="1800">
                          <a:effectLst/>
                        </a:rPr>
                        <a:t>Distributed deep learning</a:t>
                      </a:r>
                      <a:endParaRPr lang="en-US" sz="1800" b="0">
                        <a:solidFill>
                          <a:srgbClr val="000000"/>
                        </a:solidFill>
                        <a:effectLst/>
                        <a:latin typeface="Calibri" panose="020F0502020204030204" pitchFamily="34" charset="0"/>
                      </a:endParaRPr>
                    </a:p>
                  </a:txBody>
                  <a:tcPr marL="27232" marR="27232" marT="18155" marB="18155" anchor="b"/>
                </a:tc>
                <a:extLst>
                  <a:ext uri="{0D108BD9-81ED-4DB2-BD59-A6C34878D82A}">
                    <a16:rowId xmlns:a16="http://schemas.microsoft.com/office/drawing/2014/main" val="4128301996"/>
                  </a:ext>
                </a:extLst>
              </a:tr>
              <a:tr h="247705">
                <a:tc>
                  <a:txBody>
                    <a:bodyPr/>
                    <a:lstStyle/>
                    <a:p>
                      <a:pPr rtl="0" fontAlgn="b"/>
                      <a:r>
                        <a:rPr lang="en-US" sz="1800">
                          <a:effectLst/>
                        </a:rPr>
                        <a:t>17. NLTK</a:t>
                      </a:r>
                      <a:endParaRPr lang="en-US" sz="1800" b="0">
                        <a:solidFill>
                          <a:srgbClr val="000000"/>
                        </a:solidFill>
                        <a:effectLst/>
                        <a:latin typeface="Calibri" panose="020F0502020204030204" pitchFamily="34" charset="0"/>
                      </a:endParaRPr>
                    </a:p>
                  </a:txBody>
                  <a:tcPr marL="27232" marR="27232" marT="18155" marB="18155" anchor="b"/>
                </a:tc>
                <a:tc>
                  <a:txBody>
                    <a:bodyPr/>
                    <a:lstStyle/>
                    <a:p>
                      <a:pPr rtl="0" fontAlgn="b"/>
                      <a:r>
                        <a:rPr lang="en-US" sz="1800">
                          <a:effectLst/>
                        </a:rPr>
                        <a:t>NLP</a:t>
                      </a:r>
                      <a:endParaRPr lang="en-US" sz="1800" b="0">
                        <a:solidFill>
                          <a:srgbClr val="000000"/>
                        </a:solidFill>
                        <a:effectLst/>
                        <a:latin typeface="Calibri" panose="020F0502020204030204" pitchFamily="34" charset="0"/>
                      </a:endParaRPr>
                    </a:p>
                  </a:txBody>
                  <a:tcPr marL="27232" marR="27232" marT="18155" marB="18155" anchor="b"/>
                </a:tc>
                <a:extLst>
                  <a:ext uri="{0D108BD9-81ED-4DB2-BD59-A6C34878D82A}">
                    <a16:rowId xmlns:a16="http://schemas.microsoft.com/office/drawing/2014/main" val="3286117602"/>
                  </a:ext>
                </a:extLst>
              </a:tr>
              <a:tr h="247705">
                <a:tc>
                  <a:txBody>
                    <a:bodyPr/>
                    <a:lstStyle/>
                    <a:p>
                      <a:pPr rtl="0" fontAlgn="b"/>
                      <a:r>
                        <a:rPr lang="en-US" sz="1800">
                          <a:effectLst/>
                        </a:rPr>
                        <a:t>18. gensim</a:t>
                      </a:r>
                      <a:endParaRPr lang="en-US" sz="1800" b="0">
                        <a:solidFill>
                          <a:srgbClr val="000000"/>
                        </a:solidFill>
                        <a:effectLst/>
                        <a:latin typeface="Calibri" panose="020F0502020204030204" pitchFamily="34" charset="0"/>
                      </a:endParaRPr>
                    </a:p>
                  </a:txBody>
                  <a:tcPr marL="27232" marR="27232" marT="18155" marB="18155" anchor="b"/>
                </a:tc>
                <a:tc>
                  <a:txBody>
                    <a:bodyPr/>
                    <a:lstStyle/>
                    <a:p>
                      <a:pPr rtl="0" fontAlgn="b"/>
                      <a:endParaRPr lang="en-US" sz="1800" b="0" dirty="0">
                        <a:solidFill>
                          <a:srgbClr val="000000"/>
                        </a:solidFill>
                        <a:effectLst/>
                        <a:latin typeface="Calibri" panose="020F0502020204030204" pitchFamily="34" charset="0"/>
                      </a:endParaRPr>
                    </a:p>
                  </a:txBody>
                  <a:tcPr marL="27232" marR="27232" marT="18155" marB="18155" anchor="b"/>
                </a:tc>
                <a:extLst>
                  <a:ext uri="{0D108BD9-81ED-4DB2-BD59-A6C34878D82A}">
                    <a16:rowId xmlns:a16="http://schemas.microsoft.com/office/drawing/2014/main" val="2360980277"/>
                  </a:ext>
                </a:extLst>
              </a:tr>
              <a:tr h="247705">
                <a:tc>
                  <a:txBody>
                    <a:bodyPr/>
                    <a:lstStyle/>
                    <a:p>
                      <a:pPr rtl="0" fontAlgn="b"/>
                      <a:r>
                        <a:rPr lang="en-US" sz="1800">
                          <a:effectLst/>
                        </a:rPr>
                        <a:t>19. spaCy</a:t>
                      </a:r>
                      <a:endParaRPr lang="en-US" sz="1800" b="0">
                        <a:solidFill>
                          <a:srgbClr val="000000"/>
                        </a:solidFill>
                        <a:effectLst/>
                        <a:latin typeface="Calibri" panose="020F0502020204030204" pitchFamily="34" charset="0"/>
                      </a:endParaRPr>
                    </a:p>
                  </a:txBody>
                  <a:tcPr marL="27232" marR="27232" marT="18155" marB="18155" anchor="b"/>
                </a:tc>
                <a:tc>
                  <a:txBody>
                    <a:bodyPr/>
                    <a:lstStyle/>
                    <a:p>
                      <a:pPr rtl="0" fontAlgn="b"/>
                      <a:endParaRPr lang="en-US" sz="1800" b="0" dirty="0">
                        <a:solidFill>
                          <a:srgbClr val="000000"/>
                        </a:solidFill>
                        <a:effectLst/>
                        <a:latin typeface="Calibri" panose="020F0502020204030204" pitchFamily="34" charset="0"/>
                      </a:endParaRPr>
                    </a:p>
                  </a:txBody>
                  <a:tcPr marL="27232" marR="27232" marT="18155" marB="18155" anchor="b"/>
                </a:tc>
                <a:extLst>
                  <a:ext uri="{0D108BD9-81ED-4DB2-BD59-A6C34878D82A}">
                    <a16:rowId xmlns:a16="http://schemas.microsoft.com/office/drawing/2014/main" val="53666551"/>
                  </a:ext>
                </a:extLst>
              </a:tr>
              <a:tr h="247705">
                <a:tc>
                  <a:txBody>
                    <a:bodyPr/>
                    <a:lstStyle/>
                    <a:p>
                      <a:pPr rtl="0" fontAlgn="b"/>
                      <a:r>
                        <a:rPr lang="en-US" sz="1800" dirty="0">
                          <a:effectLst/>
                        </a:rPr>
                        <a:t>20. </a:t>
                      </a:r>
                      <a:r>
                        <a:rPr lang="en-US" sz="1800" dirty="0" err="1">
                          <a:effectLst/>
                        </a:rPr>
                        <a:t>scrapy</a:t>
                      </a:r>
                      <a:endParaRPr lang="en-US" sz="1800" b="0" dirty="0">
                        <a:solidFill>
                          <a:srgbClr val="000000"/>
                        </a:solidFill>
                        <a:effectLst/>
                        <a:latin typeface="Calibri" panose="020F0502020204030204" pitchFamily="34" charset="0"/>
                      </a:endParaRPr>
                    </a:p>
                  </a:txBody>
                  <a:tcPr marL="27232" marR="27232" marT="18155" marB="18155" anchor="b"/>
                </a:tc>
                <a:tc>
                  <a:txBody>
                    <a:bodyPr/>
                    <a:lstStyle/>
                    <a:p>
                      <a:pPr rtl="0" fontAlgn="b"/>
                      <a:r>
                        <a:rPr lang="en-US" sz="1800" dirty="0">
                          <a:effectLst/>
                        </a:rPr>
                        <a:t>Data scraping</a:t>
                      </a:r>
                      <a:endParaRPr lang="en-US" sz="1800" b="0" dirty="0">
                        <a:solidFill>
                          <a:srgbClr val="000000"/>
                        </a:solidFill>
                        <a:effectLst/>
                        <a:latin typeface="Calibri" panose="020F0502020204030204" pitchFamily="34" charset="0"/>
                      </a:endParaRPr>
                    </a:p>
                  </a:txBody>
                  <a:tcPr marL="27232" marR="27232" marT="18155" marB="18155" anchor="b"/>
                </a:tc>
                <a:extLst>
                  <a:ext uri="{0D108BD9-81ED-4DB2-BD59-A6C34878D82A}">
                    <a16:rowId xmlns:a16="http://schemas.microsoft.com/office/drawing/2014/main" val="120164802"/>
                  </a:ext>
                </a:extLst>
              </a:tr>
            </a:tbl>
          </a:graphicData>
        </a:graphic>
      </p:graphicFrame>
    </p:spTree>
    <p:extLst>
      <p:ext uri="{BB962C8B-B14F-4D97-AF65-F5344CB8AC3E}">
        <p14:creationId xmlns:p14="http://schemas.microsoft.com/office/powerpoint/2010/main" val="3641420799"/>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3"/>
          <p:cNvPicPr>
            <a:picLocks noChangeAspect="1"/>
          </p:cNvPicPr>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141585" y="0"/>
            <a:ext cx="6185473" cy="1524000"/>
          </a:xfrm>
          <a:prstGeom prst="rect">
            <a:avLst/>
          </a:prstGeom>
          <a:noFill/>
          <a:ln>
            <a:noFill/>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ct val="0"/>
              </a:spcAft>
              <a:buClrTx/>
              <a:buSzTx/>
              <a:buFontTx/>
              <a:buNone/>
              <a:tabLst/>
              <a:defRPr/>
            </a:pPr>
            <a:r>
              <a:rPr kumimoji="0" lang="en-US" sz="4800" b="0" i="0" u="none" strike="noStrike" kern="0" cap="none" spc="0" normalizeH="0" baseline="0" noProof="0" dirty="0">
                <a:ln>
                  <a:noFill/>
                </a:ln>
                <a:solidFill>
                  <a:srgbClr val="5B9BD5">
                    <a:lumMod val="50000"/>
                  </a:srgbClr>
                </a:solidFill>
                <a:effectLst/>
                <a:uLnTx/>
                <a:uFillTx/>
                <a:latin typeface="Calibri" panose="020F0502020204030204"/>
                <a:ea typeface="Segoe UI" pitchFamily="34" charset="0"/>
                <a:cs typeface="Segoe UI" pitchFamily="34" charset="0"/>
              </a:rPr>
              <a:t>Introduction to the Python Language</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6750668" y="160123"/>
            <a:ext cx="2635308" cy="562547"/>
          </a:xfrm>
          <a:prstGeom prst="rect">
            <a:avLst/>
          </a:prstGeom>
          <a:noFill/>
          <a:ln>
            <a:noFill/>
          </a:ln>
        </p:spPr>
      </p:pic>
      <p:sp>
        <p:nvSpPr>
          <p:cNvPr id="10" name="Title 16"/>
          <p:cNvSpPr>
            <a:spLocks noGrp="1"/>
          </p:cNvSpPr>
          <p:nvPr>
            <p:ph type="title"/>
          </p:nvPr>
        </p:nvSpPr>
        <p:spPr>
          <a:xfrm>
            <a:off x="7414073" y="693171"/>
            <a:ext cx="1971903" cy="562547"/>
          </a:xfrm>
        </p:spPr>
        <p:txBody>
          <a:bodyPr>
            <a:noAutofit/>
          </a:bodyPr>
          <a:lstStyle/>
          <a:p>
            <a:r>
              <a:rPr lang="en-US" sz="4000" dirty="0">
                <a:solidFill>
                  <a:srgbClr val="777777"/>
                </a:solidFill>
                <a:latin typeface="Arial" panose="020B0604020202020204" pitchFamily="34" charset="0"/>
                <a:cs typeface="Arial" panose="020B0604020202020204" pitchFamily="34" charset="0"/>
              </a:rPr>
              <a:t>Lab</a:t>
            </a:r>
          </a:p>
        </p:txBody>
      </p:sp>
    </p:spTree>
    <p:extLst>
      <p:ext uri="{BB962C8B-B14F-4D97-AF65-F5344CB8AC3E}">
        <p14:creationId xmlns:p14="http://schemas.microsoft.com/office/powerpoint/2010/main" val="3595603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1"/>
            <a:ext cx="12436475" cy="1859973"/>
          </a:xfrm>
        </p:spPr>
        <p:txBody>
          <a:bodyPr>
            <a:normAutofit/>
          </a:bodyPr>
          <a:lstStyle/>
          <a:p>
            <a:pPr algn="ctr"/>
            <a:r>
              <a:rPr lang="en-US" sz="5400" dirty="0"/>
              <a:t>A Practical Example Of an ML Process and Platform using SQL Server</a:t>
            </a:r>
          </a:p>
        </p:txBody>
      </p:sp>
      <p:pic>
        <p:nvPicPr>
          <p:cNvPr id="5" name="Picture 4"/>
          <p:cNvPicPr>
            <a:picLocks noChangeAspect="1"/>
          </p:cNvPicPr>
          <p:nvPr/>
        </p:nvPicPr>
        <p:blipFill>
          <a:blip r:embed="rId3"/>
          <a:stretch>
            <a:fillRect/>
          </a:stretch>
        </p:blipFill>
        <p:spPr>
          <a:xfrm>
            <a:off x="2665503" y="2115427"/>
            <a:ext cx="7354808" cy="2902911"/>
          </a:xfrm>
          <a:prstGeom prst="rect">
            <a:avLst/>
          </a:prstGeom>
        </p:spPr>
      </p:pic>
    </p:spTree>
    <p:extLst>
      <p:ext uri="{BB962C8B-B14F-4D97-AF65-F5344CB8AC3E}">
        <p14:creationId xmlns:p14="http://schemas.microsoft.com/office/powerpoint/2010/main" val="41195517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4297062" y="1156461"/>
            <a:ext cx="1770978" cy="545263"/>
          </a:xfrm>
          <a:prstGeom prst="rect">
            <a:avLst/>
          </a:prstGeom>
        </p:spPr>
      </p:pic>
      <p:sp>
        <p:nvSpPr>
          <p:cNvPr id="2" name="Title 1"/>
          <p:cNvSpPr>
            <a:spLocks noGrp="1"/>
          </p:cNvSpPr>
          <p:nvPr>
            <p:ph type="title" idx="4294967295"/>
          </p:nvPr>
        </p:nvSpPr>
        <p:spPr>
          <a:xfrm>
            <a:off x="0" y="63500"/>
            <a:ext cx="11885613" cy="917575"/>
          </a:xfrm>
        </p:spPr>
        <p:txBody>
          <a:bodyPr>
            <a:normAutofit/>
          </a:bodyPr>
          <a:lstStyle/>
          <a:p>
            <a:r>
              <a:rPr lang="en-US" sz="5400" dirty="0"/>
              <a:t>Microsoft ML Services in SQL Server</a:t>
            </a:r>
          </a:p>
        </p:txBody>
      </p:sp>
      <p:pic>
        <p:nvPicPr>
          <p:cNvPr id="5" name="Picture 4"/>
          <p:cNvPicPr>
            <a:picLocks noChangeAspect="1"/>
          </p:cNvPicPr>
          <p:nvPr/>
        </p:nvPicPr>
        <p:blipFill>
          <a:blip r:embed="rId4"/>
          <a:stretch>
            <a:fillRect/>
          </a:stretch>
        </p:blipFill>
        <p:spPr>
          <a:xfrm>
            <a:off x="9887666" y="1287803"/>
            <a:ext cx="2147361" cy="1918605"/>
          </a:xfrm>
          <a:prstGeom prst="rect">
            <a:avLst/>
          </a:prstGeom>
        </p:spPr>
      </p:pic>
      <p:pic>
        <p:nvPicPr>
          <p:cNvPr id="6" name="Picture 5"/>
          <p:cNvPicPr>
            <a:picLocks noChangeAspect="1"/>
          </p:cNvPicPr>
          <p:nvPr/>
        </p:nvPicPr>
        <p:blipFill>
          <a:blip r:embed="rId5"/>
          <a:stretch>
            <a:fillRect/>
          </a:stretch>
        </p:blipFill>
        <p:spPr>
          <a:xfrm>
            <a:off x="401448" y="1266763"/>
            <a:ext cx="2787622" cy="1648792"/>
          </a:xfrm>
          <a:prstGeom prst="rect">
            <a:avLst/>
          </a:prstGeom>
          <a:ln>
            <a:noFill/>
          </a:ln>
          <a:effectLst>
            <a:outerShdw blurRad="292100" dist="139700" dir="2700000" algn="tl" rotWithShape="0">
              <a:srgbClr val="333333">
                <a:alpha val="65000"/>
              </a:srgbClr>
            </a:outerShdw>
          </a:effectLst>
        </p:spPr>
      </p:pic>
      <p:pic>
        <p:nvPicPr>
          <p:cNvPr id="16" name="Picture 15"/>
          <p:cNvPicPr>
            <a:picLocks noChangeAspect="1"/>
          </p:cNvPicPr>
          <p:nvPr/>
        </p:nvPicPr>
        <p:blipFill>
          <a:blip r:embed="rId6"/>
          <a:stretch>
            <a:fillRect/>
          </a:stretch>
        </p:blipFill>
        <p:spPr>
          <a:xfrm>
            <a:off x="876323" y="5101370"/>
            <a:ext cx="2815531" cy="1582963"/>
          </a:xfrm>
          <a:prstGeom prst="rect">
            <a:avLst/>
          </a:prstGeom>
          <a:ln>
            <a:noFill/>
          </a:ln>
          <a:effectLst>
            <a:outerShdw blurRad="292100" dist="139700" dir="2700000" algn="tl" rotWithShape="0">
              <a:srgbClr val="333333">
                <a:alpha val="65000"/>
              </a:srgbClr>
            </a:outerShdw>
          </a:effectLst>
        </p:spPr>
      </p:pic>
      <p:cxnSp>
        <p:nvCxnSpPr>
          <p:cNvPr id="22" name="Connector: Elbow 21"/>
          <p:cNvCxnSpPr>
            <a:cxnSpLocks/>
            <a:stCxn id="16" idx="0"/>
          </p:cNvCxnSpPr>
          <p:nvPr/>
        </p:nvCxnSpPr>
        <p:spPr>
          <a:xfrm rot="5400000" flipH="1" flipV="1">
            <a:off x="2397370" y="3489715"/>
            <a:ext cx="1498375" cy="1724937"/>
          </a:xfrm>
          <a:prstGeom prst="bentConnector2">
            <a:avLst/>
          </a:prstGeom>
          <a:ln w="47625">
            <a:solidFill>
              <a:schemeClr val="accent4"/>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bwMode="auto">
          <a:xfrm>
            <a:off x="4180683" y="1078517"/>
            <a:ext cx="8142380" cy="5048956"/>
          </a:xfrm>
          <a:prstGeom prst="rect">
            <a:avLst/>
          </a:prstGeom>
          <a:noFill/>
          <a:ln w="6985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35" name="Connector: Elbow 34"/>
          <p:cNvCxnSpPr>
            <a:cxnSpLocks/>
            <a:stCxn id="6" idx="3"/>
          </p:cNvCxnSpPr>
          <p:nvPr/>
        </p:nvCxnSpPr>
        <p:spPr>
          <a:xfrm>
            <a:off x="3189070" y="2091159"/>
            <a:ext cx="819956" cy="288359"/>
          </a:xfrm>
          <a:prstGeom prst="bentConnector3">
            <a:avLst>
              <a:gd name="adj1" fmla="val 50000"/>
            </a:avLst>
          </a:prstGeom>
          <a:ln w="539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9" name="Rounded Rectangle 18"/>
          <p:cNvSpPr/>
          <p:nvPr/>
        </p:nvSpPr>
        <p:spPr bwMode="auto">
          <a:xfrm>
            <a:off x="10164768" y="4944854"/>
            <a:ext cx="2038972" cy="1043890"/>
          </a:xfrm>
          <a:prstGeom prst="roundRect">
            <a:avLst/>
          </a:prstGeom>
          <a:ln/>
        </p:spPr>
        <p:style>
          <a:lnRef idx="0">
            <a:schemeClr val="dk1"/>
          </a:lnRef>
          <a:fillRef idx="3">
            <a:schemeClr val="dk1"/>
          </a:fillRef>
          <a:effectRef idx="3">
            <a:schemeClr val="dk1"/>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a:r>
              <a:rPr lang="en-US" dirty="0"/>
              <a:t>Microsoft ML Server</a:t>
            </a:r>
          </a:p>
        </p:txBody>
      </p:sp>
      <p:sp>
        <p:nvSpPr>
          <p:cNvPr id="21" name="Rectangle 20">
            <a:extLst>
              <a:ext uri="{FF2B5EF4-FFF2-40B4-BE49-F238E27FC236}">
                <a16:creationId xmlns:a16="http://schemas.microsoft.com/office/drawing/2014/main" id="{2D4ED96B-B54B-4D02-9A94-71262255B1D9}"/>
              </a:ext>
            </a:extLst>
          </p:cNvPr>
          <p:cNvSpPr/>
          <p:nvPr/>
        </p:nvSpPr>
        <p:spPr>
          <a:xfrm>
            <a:off x="4297061" y="1967432"/>
            <a:ext cx="4598991" cy="3539430"/>
          </a:xfrm>
          <a:prstGeom prst="rect">
            <a:avLst/>
          </a:prstGeom>
        </p:spPr>
        <p:txBody>
          <a:bodyPr wrap="square">
            <a:spAutoFit/>
          </a:bodyPr>
          <a:lstStyle/>
          <a:p>
            <a:pPr defTabSz="1243493"/>
            <a:r>
              <a:rPr lang="en-US" sz="1600" dirty="0">
                <a:solidFill>
                  <a:srgbClr val="0000FF"/>
                </a:solidFill>
                <a:latin typeface="Consolas" panose="020B0609020204030204" pitchFamily="49" charset="0"/>
              </a:rPr>
              <a:t>EXEC</a:t>
            </a:r>
            <a:r>
              <a:rPr lang="en-US" sz="1600" dirty="0">
                <a:solidFill>
                  <a:srgbClr val="000000"/>
                </a:solidFill>
                <a:latin typeface="Consolas" panose="020B0609020204030204" pitchFamily="49" charset="0"/>
              </a:rPr>
              <a:t> </a:t>
            </a:r>
            <a:r>
              <a:rPr lang="en-US" sz="1600" dirty="0" err="1">
                <a:solidFill>
                  <a:srgbClr val="800000"/>
                </a:solidFill>
                <a:latin typeface="Consolas" panose="020B0609020204030204" pitchFamily="49" charset="0"/>
              </a:rPr>
              <a:t>sp_execute_external_script</a:t>
            </a:r>
            <a:r>
              <a:rPr lang="en-US" sz="1600" dirty="0">
                <a:solidFill>
                  <a:srgbClr val="0000FF"/>
                </a:solidFill>
                <a:latin typeface="Consolas" panose="020B0609020204030204" pitchFamily="49" charset="0"/>
              </a:rPr>
              <a:t>  </a:t>
            </a:r>
          </a:p>
          <a:p>
            <a:pPr defTabSz="1243493"/>
            <a:r>
              <a:rPr lang="en-US" sz="1600" dirty="0">
                <a:solidFill>
                  <a:srgbClr val="000000"/>
                </a:solidFill>
                <a:latin typeface="Consolas" panose="020B0609020204030204" pitchFamily="49" charset="0"/>
              </a:rPr>
              <a:t>@language </a:t>
            </a:r>
            <a:r>
              <a:rPr lang="en-US" sz="1600" dirty="0">
                <a:solidFill>
                  <a:srgbClr val="808080"/>
                </a:solidFill>
                <a:latin typeface="Consolas" panose="020B0609020204030204" pitchFamily="49" charset="0"/>
              </a:rPr>
              <a:t>=</a:t>
            </a:r>
            <a:r>
              <a:rPr lang="en-US" sz="1600" dirty="0">
                <a:solidFill>
                  <a:srgbClr val="FF0000"/>
                </a:solidFill>
                <a:latin typeface="Consolas" panose="020B0609020204030204" pitchFamily="49" charset="0"/>
              </a:rPr>
              <a:t>N'R'</a:t>
            </a:r>
            <a:r>
              <a:rPr lang="en-US" sz="1600" dirty="0">
                <a:solidFill>
                  <a:srgbClr val="808080"/>
                </a:solidFill>
                <a:latin typeface="Consolas" panose="020B0609020204030204" pitchFamily="49" charset="0"/>
              </a:rPr>
              <a:t>,</a:t>
            </a:r>
            <a:r>
              <a:rPr lang="en-US" sz="1600" dirty="0">
                <a:solidFill>
                  <a:srgbClr val="000000"/>
                </a:solidFill>
                <a:latin typeface="Consolas" panose="020B0609020204030204" pitchFamily="49" charset="0"/>
              </a:rPr>
              <a:t>  </a:t>
            </a:r>
          </a:p>
          <a:p>
            <a:pPr defTabSz="1243493"/>
            <a:endParaRPr lang="en-US" sz="1600" dirty="0">
              <a:solidFill>
                <a:srgbClr val="1DB14B"/>
              </a:solidFill>
              <a:latin typeface="Consolas" panose="020B0609020204030204" pitchFamily="49" charset="0"/>
            </a:endParaRPr>
          </a:p>
          <a:p>
            <a:pPr defTabSz="1243493"/>
            <a:r>
              <a:rPr lang="en-US" sz="1600" dirty="0">
                <a:solidFill>
                  <a:srgbClr val="1DB14B"/>
                </a:solidFill>
                <a:latin typeface="Consolas" panose="020B0609020204030204" pitchFamily="49" charset="0"/>
              </a:rPr>
              <a:t>-- SQL Part (sends to @script)   </a:t>
            </a:r>
          </a:p>
          <a:p>
            <a:pPr defTabSz="1243493"/>
            <a:r>
              <a:rPr lang="en-US" sz="1600" dirty="0">
                <a:solidFill>
                  <a:srgbClr val="000000"/>
                </a:solidFill>
                <a:latin typeface="Consolas" panose="020B0609020204030204" pitchFamily="49" charset="0"/>
              </a:rPr>
              <a:t>@input_data_1 </a:t>
            </a:r>
            <a:r>
              <a:rPr lang="en-US" sz="1600" dirty="0">
                <a:solidFill>
                  <a:srgbClr val="808080"/>
                </a:solidFill>
                <a:latin typeface="Consolas" panose="020B0609020204030204" pitchFamily="49" charset="0"/>
              </a:rPr>
              <a:t>=</a:t>
            </a:r>
            <a:r>
              <a:rPr lang="en-US" sz="1600" dirty="0">
                <a:solidFill>
                  <a:srgbClr val="FF0000"/>
                </a:solidFill>
                <a:latin typeface="Consolas" panose="020B0609020204030204" pitchFamily="49" charset="0"/>
              </a:rPr>
              <a:t>N 'SELECT 1 as Installed',</a:t>
            </a:r>
          </a:p>
          <a:p>
            <a:pPr defTabSz="1243493"/>
            <a:endParaRPr lang="en-US" sz="1600" dirty="0">
              <a:solidFill>
                <a:srgbClr val="1DB14B"/>
              </a:solidFill>
              <a:latin typeface="Consolas" panose="020B0609020204030204" pitchFamily="49" charset="0"/>
            </a:endParaRPr>
          </a:p>
          <a:p>
            <a:pPr defTabSz="1243493"/>
            <a:r>
              <a:rPr lang="en-US" sz="1600" dirty="0">
                <a:solidFill>
                  <a:srgbClr val="1DB14B"/>
                </a:solidFill>
                <a:latin typeface="Consolas" panose="020B0609020204030204" pitchFamily="49" charset="0"/>
              </a:rPr>
              <a:t>-- ML Part (gets @input_data_1)</a:t>
            </a:r>
          </a:p>
          <a:p>
            <a:pPr defTabSz="1243493"/>
            <a:r>
              <a:rPr lang="en-US" sz="1600" dirty="0">
                <a:solidFill>
                  <a:srgbClr val="000000"/>
                </a:solidFill>
                <a:latin typeface="Consolas" panose="020B0609020204030204" pitchFamily="49" charset="0"/>
              </a:rPr>
              <a:t>@script</a:t>
            </a:r>
            <a:r>
              <a:rPr lang="en-US" sz="1600" dirty="0">
                <a:solidFill>
                  <a:srgbClr val="808080"/>
                </a:solidFill>
                <a:latin typeface="Consolas" panose="020B0609020204030204" pitchFamily="49" charset="0"/>
              </a:rPr>
              <a:t>=</a:t>
            </a:r>
            <a:r>
              <a:rPr lang="en-US" sz="1600" dirty="0" err="1">
                <a:solidFill>
                  <a:srgbClr val="FF0000"/>
                </a:solidFill>
                <a:latin typeface="Consolas" panose="020B0609020204030204" pitchFamily="49" charset="0"/>
              </a:rPr>
              <a:t>N'OutputDataSet</a:t>
            </a:r>
            <a:r>
              <a:rPr lang="en-US" sz="1600" dirty="0">
                <a:solidFill>
                  <a:srgbClr val="FF0000"/>
                </a:solidFill>
                <a:latin typeface="Consolas" panose="020B0609020204030204" pitchFamily="49" charset="0"/>
              </a:rPr>
              <a:t>&lt;-</a:t>
            </a:r>
            <a:r>
              <a:rPr lang="en-US" sz="1600" dirty="0" err="1">
                <a:solidFill>
                  <a:srgbClr val="FF0000"/>
                </a:solidFill>
                <a:latin typeface="Consolas" panose="020B0609020204030204" pitchFamily="49" charset="0"/>
              </a:rPr>
              <a:t>InputDataSet</a:t>
            </a:r>
            <a:r>
              <a:rPr lang="en-US" sz="1600" dirty="0">
                <a:solidFill>
                  <a:srgbClr val="FF0000"/>
                </a:solidFill>
                <a:latin typeface="Consolas" panose="020B0609020204030204" pitchFamily="49" charset="0"/>
              </a:rPr>
              <a:t>'</a:t>
            </a:r>
            <a:endParaRPr lang="en-US" sz="1600" dirty="0">
              <a:solidFill>
                <a:srgbClr val="808080"/>
              </a:solidFill>
              <a:latin typeface="Consolas" panose="020B0609020204030204" pitchFamily="49" charset="0"/>
            </a:endParaRPr>
          </a:p>
          <a:p>
            <a:pPr defTabSz="1243493"/>
            <a:endParaRPr lang="en-US" sz="1600" dirty="0">
              <a:solidFill>
                <a:srgbClr val="0000FF"/>
              </a:solidFill>
              <a:latin typeface="Consolas" panose="020B0609020204030204" pitchFamily="49" charset="0"/>
            </a:endParaRPr>
          </a:p>
          <a:p>
            <a:pPr defTabSz="1243493"/>
            <a:r>
              <a:rPr lang="en-US" sz="1600" dirty="0">
                <a:solidFill>
                  <a:srgbClr val="0000FF"/>
                </a:solidFill>
                <a:latin typeface="Consolas" panose="020B0609020204030204" pitchFamily="49" charset="0"/>
              </a:rPr>
              <a:t>WITH</a:t>
            </a:r>
            <a:r>
              <a:rPr lang="en-US" sz="1600" dirty="0">
                <a:solidFill>
                  <a:srgbClr val="000000"/>
                </a:solidFill>
                <a:latin typeface="Consolas" panose="020B0609020204030204" pitchFamily="49" charset="0"/>
              </a:rPr>
              <a:t> RESULT </a:t>
            </a:r>
            <a:r>
              <a:rPr lang="en-US" sz="1600" dirty="0">
                <a:solidFill>
                  <a:srgbClr val="0000FF"/>
                </a:solidFill>
                <a:latin typeface="Consolas" panose="020B0609020204030204" pitchFamily="49" charset="0"/>
              </a:rPr>
              <a:t>SETS </a:t>
            </a:r>
          </a:p>
          <a:p>
            <a:pPr defTabSz="1243493"/>
            <a:r>
              <a:rPr lang="en-US" sz="1600" dirty="0">
                <a:solidFill>
                  <a:srgbClr val="808080"/>
                </a:solidFill>
                <a:latin typeface="Consolas" panose="020B0609020204030204" pitchFamily="49" charset="0"/>
              </a:rPr>
              <a:t>((</a:t>
            </a:r>
            <a:r>
              <a:rPr lang="en-US" sz="1600" dirty="0">
                <a:solidFill>
                  <a:srgbClr val="000000"/>
                </a:solidFill>
                <a:latin typeface="Consolas" panose="020B0609020204030204" pitchFamily="49" charset="0"/>
              </a:rPr>
              <a:t>[Installed]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a:solidFill>
                  <a:srgbClr val="808080"/>
                </a:solidFill>
                <a:latin typeface="Consolas" panose="020B0609020204030204" pitchFamily="49" charset="0"/>
              </a:rPr>
              <a:t>not</a:t>
            </a:r>
            <a:r>
              <a:rPr lang="en-US" sz="1600" dirty="0">
                <a:solidFill>
                  <a:srgbClr val="000000"/>
                </a:solidFill>
                <a:latin typeface="Consolas" panose="020B0609020204030204" pitchFamily="49" charset="0"/>
              </a:rPr>
              <a:t> </a:t>
            </a:r>
            <a:r>
              <a:rPr lang="en-US" sz="1600" dirty="0">
                <a:solidFill>
                  <a:srgbClr val="808080"/>
                </a:solidFill>
                <a:latin typeface="Consolas" panose="020B0609020204030204" pitchFamily="49" charset="0"/>
              </a:rPr>
              <a:t>null));</a:t>
            </a:r>
            <a:r>
              <a:rPr lang="en-US" sz="1600" dirty="0">
                <a:solidFill>
                  <a:srgbClr val="000000"/>
                </a:solidFill>
                <a:latin typeface="Consolas" panose="020B0609020204030204" pitchFamily="49" charset="0"/>
              </a:rPr>
              <a:t>  </a:t>
            </a:r>
          </a:p>
          <a:p>
            <a:pPr defTabSz="1243493"/>
            <a:r>
              <a:rPr lang="en-US" sz="1600" dirty="0">
                <a:solidFill>
                  <a:srgbClr val="0000FF"/>
                </a:solidFill>
                <a:latin typeface="Consolas" panose="020B0609020204030204" pitchFamily="49" charset="0"/>
              </a:rPr>
              <a:t>GO</a:t>
            </a:r>
            <a:endParaRPr lang="en-US" sz="1600" dirty="0">
              <a:solidFill>
                <a:srgbClr val="505050"/>
              </a:solidFill>
              <a:latin typeface="Segoe UI"/>
            </a:endParaRPr>
          </a:p>
          <a:p>
            <a:pPr defTabSz="1243493"/>
            <a:endParaRPr lang="en-US" sz="1600" dirty="0">
              <a:solidFill>
                <a:srgbClr val="C00000"/>
              </a:solidFill>
              <a:latin typeface="Segoe UI"/>
            </a:endParaRPr>
          </a:p>
        </p:txBody>
      </p:sp>
      <p:cxnSp>
        <p:nvCxnSpPr>
          <p:cNvPr id="29" name="Connector: Elbow 28">
            <a:extLst>
              <a:ext uri="{FF2B5EF4-FFF2-40B4-BE49-F238E27FC236}">
                <a16:creationId xmlns:a16="http://schemas.microsoft.com/office/drawing/2014/main" id="{929B6675-171B-44A0-9327-D01DD7DA48CF}"/>
              </a:ext>
            </a:extLst>
          </p:cNvPr>
          <p:cNvCxnSpPr>
            <a:cxnSpLocks/>
            <a:endCxn id="5" idx="1"/>
          </p:cNvCxnSpPr>
          <p:nvPr/>
        </p:nvCxnSpPr>
        <p:spPr>
          <a:xfrm flipV="1">
            <a:off x="7919665" y="2247106"/>
            <a:ext cx="1968001" cy="589612"/>
          </a:xfrm>
          <a:prstGeom prst="bentConnector3">
            <a:avLst>
              <a:gd name="adj1" fmla="val 50000"/>
            </a:avLst>
          </a:prstGeom>
          <a:ln>
            <a:headEnd type="triangle" w="med" len="med"/>
            <a:tailEnd type="triangle"/>
          </a:ln>
        </p:spPr>
        <p:style>
          <a:lnRef idx="3">
            <a:schemeClr val="accent2"/>
          </a:lnRef>
          <a:fillRef idx="0">
            <a:schemeClr val="accent2"/>
          </a:fillRef>
          <a:effectRef idx="2">
            <a:schemeClr val="accent2"/>
          </a:effectRef>
          <a:fontRef idx="minor">
            <a:schemeClr val="tx1"/>
          </a:fontRef>
        </p:style>
      </p:cxnSp>
      <p:sp>
        <p:nvSpPr>
          <p:cNvPr id="48" name="Rounded Rectangle 18">
            <a:extLst>
              <a:ext uri="{FF2B5EF4-FFF2-40B4-BE49-F238E27FC236}">
                <a16:creationId xmlns:a16="http://schemas.microsoft.com/office/drawing/2014/main" id="{E23D2D40-4D58-4CB9-9C65-6808A2D63AC1}"/>
              </a:ext>
            </a:extLst>
          </p:cNvPr>
          <p:cNvSpPr/>
          <p:nvPr/>
        </p:nvSpPr>
        <p:spPr bwMode="auto">
          <a:xfrm>
            <a:off x="10164768" y="3694484"/>
            <a:ext cx="1593156" cy="553633"/>
          </a:xfrm>
          <a:prstGeom prst="roundRect">
            <a:avLst/>
          </a:prstGeom>
          <a:ln/>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a:r>
              <a:rPr lang="en-US" dirty="0"/>
              <a:t>Launchpad</a:t>
            </a:r>
          </a:p>
        </p:txBody>
      </p:sp>
      <p:cxnSp>
        <p:nvCxnSpPr>
          <p:cNvPr id="54" name="Connector: Elbow 53">
            <a:extLst>
              <a:ext uri="{FF2B5EF4-FFF2-40B4-BE49-F238E27FC236}">
                <a16:creationId xmlns:a16="http://schemas.microsoft.com/office/drawing/2014/main" id="{916B32CE-323F-4985-BD33-D3F2978B14A2}"/>
              </a:ext>
            </a:extLst>
          </p:cNvPr>
          <p:cNvCxnSpPr>
            <a:cxnSpLocks/>
            <a:stCxn id="5" idx="2"/>
            <a:endCxn id="48" idx="0"/>
          </p:cNvCxnSpPr>
          <p:nvPr/>
        </p:nvCxnSpPr>
        <p:spPr>
          <a:xfrm rot="5400000">
            <a:off x="10717309" y="3450446"/>
            <a:ext cx="488076" cy="1"/>
          </a:xfrm>
          <a:prstGeom prst="bentConnector3">
            <a:avLst>
              <a:gd name="adj1" fmla="val 50000"/>
            </a:avLst>
          </a:prstGeom>
          <a:ln>
            <a:headEnd type="triangle" w="med" len="med"/>
            <a:tailEnd type="triangle"/>
          </a:ln>
        </p:spPr>
        <p:style>
          <a:lnRef idx="3">
            <a:schemeClr val="accent1"/>
          </a:lnRef>
          <a:fillRef idx="0">
            <a:schemeClr val="accent1"/>
          </a:fillRef>
          <a:effectRef idx="2">
            <a:schemeClr val="accent1"/>
          </a:effectRef>
          <a:fontRef idx="minor">
            <a:schemeClr val="tx1"/>
          </a:fontRef>
        </p:style>
      </p:cxnSp>
      <p:cxnSp>
        <p:nvCxnSpPr>
          <p:cNvPr id="57" name="Connector: Elbow 56">
            <a:extLst>
              <a:ext uri="{FF2B5EF4-FFF2-40B4-BE49-F238E27FC236}">
                <a16:creationId xmlns:a16="http://schemas.microsoft.com/office/drawing/2014/main" id="{96B53CDC-8305-4992-995F-C8BFF449CD3F}"/>
              </a:ext>
            </a:extLst>
          </p:cNvPr>
          <p:cNvCxnSpPr>
            <a:cxnSpLocks/>
            <a:stCxn id="48" idx="2"/>
            <a:endCxn id="19" idx="0"/>
          </p:cNvCxnSpPr>
          <p:nvPr/>
        </p:nvCxnSpPr>
        <p:spPr>
          <a:xfrm rot="16200000" flipH="1">
            <a:off x="10724432" y="4485031"/>
            <a:ext cx="696737" cy="222908"/>
          </a:xfrm>
          <a:prstGeom prst="bentConnector3">
            <a:avLst>
              <a:gd name="adj1" fmla="val 50000"/>
            </a:avLst>
          </a:prstGeom>
          <a:ln>
            <a:headEnd type="triangle" w="med" len="med"/>
            <a:tailEnd type="triangle"/>
          </a:ln>
        </p:spPr>
        <p:style>
          <a:lnRef idx="3">
            <a:schemeClr val="dk1"/>
          </a:lnRef>
          <a:fillRef idx="0">
            <a:schemeClr val="dk1"/>
          </a:fillRef>
          <a:effectRef idx="2">
            <a:schemeClr val="dk1"/>
          </a:effectRef>
          <a:fontRef idx="minor">
            <a:schemeClr val="tx1"/>
          </a:fontRef>
        </p:style>
      </p:cxnSp>
      <p:cxnSp>
        <p:nvCxnSpPr>
          <p:cNvPr id="62" name="Connector: Elbow 61">
            <a:extLst>
              <a:ext uri="{FF2B5EF4-FFF2-40B4-BE49-F238E27FC236}">
                <a16:creationId xmlns:a16="http://schemas.microsoft.com/office/drawing/2014/main" id="{C71737AE-5BE7-498F-8C91-2E98D977C17E}"/>
              </a:ext>
            </a:extLst>
          </p:cNvPr>
          <p:cNvCxnSpPr>
            <a:cxnSpLocks/>
          </p:cNvCxnSpPr>
          <p:nvPr/>
        </p:nvCxnSpPr>
        <p:spPr>
          <a:xfrm>
            <a:off x="7901541" y="3860258"/>
            <a:ext cx="2250845" cy="1646604"/>
          </a:xfrm>
          <a:prstGeom prst="bentConnector3">
            <a:avLst>
              <a:gd name="adj1" fmla="val 50000"/>
            </a:avLst>
          </a:prstGeom>
          <a:ln>
            <a:headEnd type="triangle" w="med" len="med"/>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69451215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8"/>
                                        </p:tgtEl>
                                        <p:attrNameLst>
                                          <p:attrName>style.visibility</p:attrName>
                                        </p:attrNameLst>
                                      </p:cBhvr>
                                      <p:to>
                                        <p:strVal val="visible"/>
                                      </p:to>
                                    </p:set>
                                    <p:animEffect transition="in" filter="fade">
                                      <p:cBhvr>
                                        <p:cTn id="11" dur="500"/>
                                        <p:tgtEl>
                                          <p:spTgt spid="48"/>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21" fill="hold" nodeType="clickEffect">
                                  <p:stCondLst>
                                    <p:cond delay="0"/>
                                  </p:stCondLst>
                                  <p:childTnLst>
                                    <p:set>
                                      <p:cBhvr>
                                        <p:cTn id="15" dur="1" fill="hold">
                                          <p:stCondLst>
                                            <p:cond delay="0"/>
                                          </p:stCondLst>
                                        </p:cTn>
                                        <p:tgtEl>
                                          <p:spTgt spid="54"/>
                                        </p:tgtEl>
                                        <p:attrNameLst>
                                          <p:attrName>style.visibility</p:attrName>
                                        </p:attrNameLst>
                                      </p:cBhvr>
                                      <p:to>
                                        <p:strVal val="visible"/>
                                      </p:to>
                                    </p:set>
                                    <p:animEffect transition="in" filter="barn(inVertical)">
                                      <p:cBhvr>
                                        <p:cTn id="16" dur="500"/>
                                        <p:tgtEl>
                                          <p:spTgt spid="54"/>
                                        </p:tgtEl>
                                      </p:cBhvr>
                                    </p:animEffect>
                                  </p:childTnLst>
                                </p:cTn>
                              </p:par>
                              <p:par>
                                <p:cTn id="17" presetID="16" presetClass="entr" presetSubtype="21" fill="hold" nodeType="withEffect">
                                  <p:stCondLst>
                                    <p:cond delay="0"/>
                                  </p:stCondLst>
                                  <p:childTnLst>
                                    <p:set>
                                      <p:cBhvr>
                                        <p:cTn id="18" dur="1" fill="hold">
                                          <p:stCondLst>
                                            <p:cond delay="0"/>
                                          </p:stCondLst>
                                        </p:cTn>
                                        <p:tgtEl>
                                          <p:spTgt spid="57"/>
                                        </p:tgtEl>
                                        <p:attrNameLst>
                                          <p:attrName>style.visibility</p:attrName>
                                        </p:attrNameLst>
                                      </p:cBhvr>
                                      <p:to>
                                        <p:strVal val="visible"/>
                                      </p:to>
                                    </p:set>
                                    <p:animEffect transition="in" filter="barn(inVertical)">
                                      <p:cBhvr>
                                        <p:cTn id="19" dur="500"/>
                                        <p:tgtEl>
                                          <p:spTgt spid="5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fade">
                                      <p:cBhvr>
                                        <p:cTn id="29" dur="500"/>
                                        <p:tgtEl>
                                          <p:spTgt spid="35"/>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1"/>
                                        </p:tgtEl>
                                        <p:attrNameLst>
                                          <p:attrName>style.visibility</p:attrName>
                                        </p:attrNameLst>
                                      </p:cBhvr>
                                      <p:to>
                                        <p:strVal val="visible"/>
                                      </p:to>
                                    </p:set>
                                    <p:animEffect transition="in" filter="fade">
                                      <p:cBhvr>
                                        <p:cTn id="32" dur="500"/>
                                        <p:tgtEl>
                                          <p:spTgt spid="21"/>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fade">
                                      <p:cBhvr>
                                        <p:cTn id="37" dur="500"/>
                                        <p:tgtEl>
                                          <p:spTgt spid="1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2"/>
                                        </p:tgtEl>
                                        <p:attrNameLst>
                                          <p:attrName>style.visibility</p:attrName>
                                        </p:attrNameLst>
                                      </p:cBhvr>
                                      <p:to>
                                        <p:strVal val="visible"/>
                                      </p:to>
                                    </p:set>
                                    <p:animEffect transition="in" filter="fade">
                                      <p:cBhvr>
                                        <p:cTn id="42" dur="500"/>
                                        <p:tgtEl>
                                          <p:spTgt spid="22"/>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9"/>
                                        </p:tgtEl>
                                        <p:attrNameLst>
                                          <p:attrName>style.visibility</p:attrName>
                                        </p:attrNameLst>
                                      </p:cBhvr>
                                      <p:to>
                                        <p:strVal val="visible"/>
                                      </p:to>
                                    </p:set>
                                    <p:animEffect transition="in" filter="fade">
                                      <p:cBhvr>
                                        <p:cTn id="47" dur="500"/>
                                        <p:tgtEl>
                                          <p:spTgt spid="29"/>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2"/>
                                        </p:tgtEl>
                                        <p:attrNameLst>
                                          <p:attrName>style.visibility</p:attrName>
                                        </p:attrNameLst>
                                      </p:cBhvr>
                                      <p:to>
                                        <p:strVal val="visible"/>
                                      </p:to>
                                    </p:set>
                                    <p:animEffect transition="in" filter="fade">
                                      <p:cBhvr>
                                        <p:cTn id="5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1" grpId="0"/>
      <p:bldP spid="48"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2436475" cy="829734"/>
          </a:xfrm>
        </p:spPr>
        <p:txBody>
          <a:bodyPr vert="horz" lIns="91440" tIns="45720" rIns="91440" bIns="45720" rtlCol="0" anchor="ctr">
            <a:normAutofit fontScale="90000"/>
          </a:bodyPr>
          <a:lstStyle/>
          <a:p>
            <a:r>
              <a:rPr lang="en-US" sz="5400" dirty="0"/>
              <a:t>Phase One - Business Understanding</a:t>
            </a:r>
          </a:p>
        </p:txBody>
      </p:sp>
      <p:pic>
        <p:nvPicPr>
          <p:cNvPr id="5" name="Picture 4"/>
          <p:cNvPicPr>
            <a:picLocks noChangeAspect="1"/>
          </p:cNvPicPr>
          <p:nvPr/>
        </p:nvPicPr>
        <p:blipFill>
          <a:blip r:embed="rId3"/>
          <a:stretch>
            <a:fillRect/>
          </a:stretch>
        </p:blipFill>
        <p:spPr>
          <a:xfrm>
            <a:off x="10334261" y="219515"/>
            <a:ext cx="2102212" cy="829734"/>
          </a:xfrm>
          <a:prstGeom prst="rect">
            <a:avLst/>
          </a:prstGeom>
        </p:spPr>
      </p:pic>
    </p:spTree>
    <p:extLst>
      <p:ext uri="{BB962C8B-B14F-4D97-AF65-F5344CB8AC3E}">
        <p14:creationId xmlns:p14="http://schemas.microsoft.com/office/powerpoint/2010/main" val="11974840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334262" cy="1422400"/>
          </a:xfrm>
        </p:spPr>
        <p:txBody>
          <a:bodyPr vert="horz" lIns="91440" tIns="45720" rIns="91440" bIns="45720" rtlCol="0" anchor="ctr">
            <a:normAutofit fontScale="90000"/>
          </a:bodyPr>
          <a:lstStyle/>
          <a:p>
            <a:r>
              <a:rPr lang="en-US" sz="5400" dirty="0"/>
              <a:t>Phase Two – Data Acquisition and Understanding</a:t>
            </a:r>
          </a:p>
        </p:txBody>
      </p:sp>
      <p:pic>
        <p:nvPicPr>
          <p:cNvPr id="5" name="Picture 4"/>
          <p:cNvPicPr>
            <a:picLocks noChangeAspect="1"/>
          </p:cNvPicPr>
          <p:nvPr/>
        </p:nvPicPr>
        <p:blipFill>
          <a:blip r:embed="rId3"/>
          <a:stretch>
            <a:fillRect/>
          </a:stretch>
        </p:blipFill>
        <p:spPr>
          <a:xfrm>
            <a:off x="10334261" y="219515"/>
            <a:ext cx="2102212" cy="829734"/>
          </a:xfrm>
          <a:prstGeom prst="rect">
            <a:avLst/>
          </a:prstGeom>
        </p:spPr>
      </p:pic>
    </p:spTree>
    <p:extLst>
      <p:ext uri="{BB962C8B-B14F-4D97-AF65-F5344CB8AC3E}">
        <p14:creationId xmlns:p14="http://schemas.microsoft.com/office/powerpoint/2010/main" val="2522941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2436475" cy="829734"/>
          </a:xfrm>
        </p:spPr>
        <p:txBody>
          <a:bodyPr vert="horz" lIns="91440" tIns="45720" rIns="91440" bIns="45720" rtlCol="0" anchor="ctr">
            <a:normAutofit fontScale="90000"/>
          </a:bodyPr>
          <a:lstStyle/>
          <a:p>
            <a:r>
              <a:rPr lang="en-US" sz="5400" dirty="0"/>
              <a:t>Phase Three - Modeling</a:t>
            </a:r>
          </a:p>
        </p:txBody>
      </p:sp>
      <p:pic>
        <p:nvPicPr>
          <p:cNvPr id="5" name="Picture 4"/>
          <p:cNvPicPr>
            <a:picLocks noChangeAspect="1"/>
          </p:cNvPicPr>
          <p:nvPr/>
        </p:nvPicPr>
        <p:blipFill>
          <a:blip r:embed="rId3"/>
          <a:stretch>
            <a:fillRect/>
          </a:stretch>
        </p:blipFill>
        <p:spPr>
          <a:xfrm>
            <a:off x="10334261" y="219515"/>
            <a:ext cx="2102212" cy="829734"/>
          </a:xfrm>
          <a:prstGeom prst="rect">
            <a:avLst/>
          </a:prstGeom>
        </p:spPr>
      </p:pic>
    </p:spTree>
    <p:extLst>
      <p:ext uri="{BB962C8B-B14F-4D97-AF65-F5344CB8AC3E}">
        <p14:creationId xmlns:p14="http://schemas.microsoft.com/office/powerpoint/2010/main" val="39373915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2436475" cy="829734"/>
          </a:xfrm>
        </p:spPr>
        <p:txBody>
          <a:bodyPr vert="horz" lIns="91440" tIns="45720" rIns="91440" bIns="45720" rtlCol="0" anchor="ctr">
            <a:normAutofit fontScale="90000"/>
          </a:bodyPr>
          <a:lstStyle/>
          <a:p>
            <a:r>
              <a:rPr lang="en-US" sz="5400" dirty="0"/>
              <a:t>Phase Four - Operationalization</a:t>
            </a:r>
          </a:p>
        </p:txBody>
      </p:sp>
      <p:pic>
        <p:nvPicPr>
          <p:cNvPr id="5" name="Picture 4"/>
          <p:cNvPicPr>
            <a:picLocks noChangeAspect="1"/>
          </p:cNvPicPr>
          <p:nvPr/>
        </p:nvPicPr>
        <p:blipFill>
          <a:blip r:embed="rId3"/>
          <a:stretch>
            <a:fillRect/>
          </a:stretch>
        </p:blipFill>
        <p:spPr>
          <a:xfrm>
            <a:off x="10334261" y="219515"/>
            <a:ext cx="2102212" cy="829734"/>
          </a:xfrm>
          <a:prstGeom prst="rect">
            <a:avLst/>
          </a:prstGeom>
        </p:spPr>
      </p:pic>
    </p:spTree>
    <p:extLst>
      <p:ext uri="{BB962C8B-B14F-4D97-AF65-F5344CB8AC3E}">
        <p14:creationId xmlns:p14="http://schemas.microsoft.com/office/powerpoint/2010/main" val="19348308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28</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0" y="233363"/>
            <a:ext cx="7707313" cy="865187"/>
          </a:xfrm>
        </p:spPr>
        <p:txBody>
          <a:bodyPr vert="horz" wrap="square" lIns="146304" tIns="91440" rIns="146304" bIns="91440" rtlCol="0" anchor="t">
            <a:noAutofit/>
          </a:bodyPr>
          <a:lstStyle/>
          <a:p>
            <a:r>
              <a:rPr lang="en-US" dirty="0"/>
              <a:t>Configuration and Operation</a:t>
            </a:r>
          </a:p>
        </p:txBody>
      </p:sp>
      <p:sp>
        <p:nvSpPr>
          <p:cNvPr id="2" name="TextBox 1"/>
          <p:cNvSpPr txBox="1"/>
          <p:nvPr/>
        </p:nvSpPr>
        <p:spPr>
          <a:xfrm>
            <a:off x="723330" y="1323833"/>
            <a:ext cx="10297563" cy="4668970"/>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Planning </a:t>
            </a:r>
          </a:p>
          <a:p>
            <a:pPr marL="809271" lvl="1"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Specific Environments </a:t>
            </a:r>
          </a:p>
          <a:p>
            <a:pPr marL="342900" indent="-342900">
              <a:lnSpc>
                <a:spcPct val="90000"/>
              </a:lnSpc>
              <a:spcAft>
                <a:spcPts val="600"/>
              </a:spcAft>
              <a:buFont typeface="Arial" panose="020B0604020202020204" pitchFamily="34" charset="0"/>
              <a:buChar char="•"/>
            </a:pPr>
            <a:r>
              <a:rPr lang="en-US" sz="4800" dirty="0">
                <a:solidFill>
                  <a:schemeClr val="bg2">
                    <a:lumMod val="50000"/>
                  </a:schemeClr>
                </a:solidFill>
              </a:rPr>
              <a:t>File Locations</a:t>
            </a:r>
          </a:p>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Services and Background Processes</a:t>
            </a:r>
          </a:p>
          <a:p>
            <a:pPr marL="342900" indent="-342900">
              <a:lnSpc>
                <a:spcPct val="90000"/>
              </a:lnSpc>
              <a:spcAft>
                <a:spcPts val="600"/>
              </a:spcAft>
              <a:buFont typeface="Arial" panose="020B0604020202020204" pitchFamily="34" charset="0"/>
              <a:buChar char="•"/>
            </a:pPr>
            <a:r>
              <a:rPr lang="en-US" sz="4800" dirty="0">
                <a:solidFill>
                  <a:schemeClr val="bg2">
                    <a:lumMod val="50000"/>
                  </a:schemeClr>
                </a:solidFill>
              </a:rPr>
              <a:t>Package Management </a:t>
            </a:r>
          </a:p>
          <a:p>
            <a:pPr marL="342900" indent="-342900">
              <a:lnSpc>
                <a:spcPct val="90000"/>
              </a:lnSpc>
              <a:spcAft>
                <a:spcPts val="600"/>
              </a:spcAft>
              <a:buFont typeface="Arial" panose="020B0604020202020204" pitchFamily="34" charset="0"/>
              <a:buChar char="•"/>
            </a:pPr>
            <a:r>
              <a:rPr lang="en-US" sz="4800" dirty="0" err="1">
                <a:gradFill>
                  <a:gsLst>
                    <a:gs pos="2917">
                      <a:schemeClr val="tx1"/>
                    </a:gs>
                    <a:gs pos="30000">
                      <a:schemeClr val="tx1"/>
                    </a:gs>
                  </a:gsLst>
                  <a:lin ang="5400000" scaled="0"/>
                </a:gradFill>
              </a:rPr>
              <a:t>DeployR</a:t>
            </a:r>
            <a:r>
              <a:rPr lang="en-US" sz="4800" dirty="0">
                <a:gradFill>
                  <a:gsLst>
                    <a:gs pos="2917">
                      <a:schemeClr val="tx1"/>
                    </a:gs>
                    <a:gs pos="30000">
                      <a:schemeClr val="tx1"/>
                    </a:gs>
                  </a:gsLst>
                  <a:lin ang="5400000" scaled="0"/>
                </a:gradFill>
              </a:rPr>
              <a:t> Planning</a:t>
            </a:r>
          </a:p>
        </p:txBody>
      </p:sp>
      <p:grpSp>
        <p:nvGrpSpPr>
          <p:cNvPr id="4" name="Group 3"/>
          <p:cNvGrpSpPr/>
          <p:nvPr/>
        </p:nvGrpSpPr>
        <p:grpSpPr>
          <a:xfrm>
            <a:off x="8275249" y="871873"/>
            <a:ext cx="2039708" cy="2164009"/>
            <a:chOff x="7401793" y="871512"/>
            <a:chExt cx="2039708" cy="2164009"/>
          </a:xfrm>
        </p:grpSpPr>
        <p:pic>
          <p:nvPicPr>
            <p:cNvPr id="7" name="Picture 6"/>
            <p:cNvPicPr>
              <a:picLocks noChangeAspect="1"/>
            </p:cNvPicPr>
            <p:nvPr/>
          </p:nvPicPr>
          <p:blipFill>
            <a:blip r:embed="rId3"/>
            <a:stretch>
              <a:fillRect/>
            </a:stretch>
          </p:blipFill>
          <p:spPr>
            <a:xfrm>
              <a:off x="8055241" y="1400013"/>
              <a:ext cx="494456" cy="1635508"/>
            </a:xfrm>
            <a:prstGeom prst="rect">
              <a:avLst/>
            </a:prstGeom>
          </p:spPr>
        </p:pic>
        <p:pic>
          <p:nvPicPr>
            <p:cNvPr id="8" name="Picture 7"/>
            <p:cNvPicPr>
              <a:picLocks noChangeAspect="1"/>
            </p:cNvPicPr>
            <p:nvPr/>
          </p:nvPicPr>
          <p:blipFill>
            <a:blip r:embed="rId4"/>
            <a:stretch>
              <a:fillRect/>
            </a:stretch>
          </p:blipFill>
          <p:spPr>
            <a:xfrm>
              <a:off x="7401793" y="1159107"/>
              <a:ext cx="361334" cy="798736"/>
            </a:xfrm>
            <a:prstGeom prst="rect">
              <a:avLst/>
            </a:prstGeom>
          </p:spPr>
        </p:pic>
        <p:pic>
          <p:nvPicPr>
            <p:cNvPr id="9" name="Picture 8"/>
            <p:cNvPicPr>
              <a:picLocks noChangeAspect="1"/>
            </p:cNvPicPr>
            <p:nvPr/>
          </p:nvPicPr>
          <p:blipFill>
            <a:blip r:embed="rId5"/>
            <a:stretch>
              <a:fillRect/>
            </a:stretch>
          </p:blipFill>
          <p:spPr>
            <a:xfrm>
              <a:off x="8654931" y="871512"/>
              <a:ext cx="169032" cy="1605804"/>
            </a:xfrm>
            <a:prstGeom prst="rect">
              <a:avLst/>
            </a:prstGeom>
          </p:spPr>
        </p:pic>
        <p:pic>
          <p:nvPicPr>
            <p:cNvPr id="10" name="Picture 9"/>
            <p:cNvPicPr>
              <a:picLocks noChangeAspect="1"/>
            </p:cNvPicPr>
            <p:nvPr/>
          </p:nvPicPr>
          <p:blipFill>
            <a:blip r:embed="rId6"/>
            <a:stretch>
              <a:fillRect/>
            </a:stretch>
          </p:blipFill>
          <p:spPr>
            <a:xfrm>
              <a:off x="9004833" y="1795547"/>
              <a:ext cx="436668" cy="1239571"/>
            </a:xfrm>
            <a:prstGeom prst="rect">
              <a:avLst/>
            </a:prstGeom>
          </p:spPr>
        </p:pic>
      </p:grpSp>
    </p:spTree>
    <p:extLst>
      <p:ext uri="{BB962C8B-B14F-4D97-AF65-F5344CB8AC3E}">
        <p14:creationId xmlns:p14="http://schemas.microsoft.com/office/powerpoint/2010/main" val="3516195499"/>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11523663" y="6316663"/>
            <a:ext cx="912812" cy="379412"/>
          </a:xfrm>
          <a:prstGeom prst="rect">
            <a:avLst/>
          </a:prstGeom>
        </p:spPr>
        <p:txBody>
          <a:bodyPr/>
          <a:lstStyle/>
          <a:p>
            <a:pPr defTabSz="914340">
              <a:defRPr/>
            </a:pPr>
            <a:fld id="{6974C60E-8F8C-41D8-9BFF-6DF338C2FC78}" type="slidenum">
              <a:rPr lang="en-US" sz="1801" kern="0">
                <a:solidFill>
                  <a:srgbClr val="505050">
                    <a:tint val="75000"/>
                  </a:srgbClr>
                </a:solidFill>
                <a:latin typeface="Segoe UI"/>
              </a:rPr>
              <a:pPr defTabSz="914340">
                <a:defRPr/>
              </a:pPr>
              <a:t>29</a:t>
            </a:fld>
            <a:endParaRPr lang="en-US" sz="1801" kern="0" dirty="0">
              <a:solidFill>
                <a:srgbClr val="505050">
                  <a:tint val="75000"/>
                </a:srgbClr>
              </a:solidFill>
              <a:latin typeface="Segoe UI"/>
            </a:endParaRPr>
          </a:p>
        </p:txBody>
      </p:sp>
      <p:sp>
        <p:nvSpPr>
          <p:cNvPr id="5" name="Title 4"/>
          <p:cNvSpPr>
            <a:spLocks noGrp="1"/>
          </p:cNvSpPr>
          <p:nvPr>
            <p:ph type="title" idx="4294967295"/>
          </p:nvPr>
        </p:nvSpPr>
        <p:spPr>
          <a:xfrm>
            <a:off x="549275" y="295275"/>
            <a:ext cx="11887200" cy="782638"/>
          </a:xfrm>
        </p:spPr>
        <p:txBody>
          <a:bodyPr/>
          <a:lstStyle/>
          <a:p>
            <a:r>
              <a:rPr lang="en-US" dirty="0"/>
              <a:t>T-SQL and R Interaction</a:t>
            </a:r>
            <a:endParaRPr lang="en-US" sz="4399" dirty="0"/>
          </a:p>
        </p:txBody>
      </p:sp>
      <p:pic>
        <p:nvPicPr>
          <p:cNvPr id="14" name="Picture 13"/>
          <p:cNvPicPr>
            <a:picLocks noChangeAspect="1"/>
          </p:cNvPicPr>
          <p:nvPr/>
        </p:nvPicPr>
        <p:blipFill>
          <a:blip r:embed="rId3"/>
          <a:stretch>
            <a:fillRect/>
          </a:stretch>
        </p:blipFill>
        <p:spPr>
          <a:xfrm>
            <a:off x="6692310" y="2081276"/>
            <a:ext cx="5582305" cy="4028211"/>
          </a:xfrm>
          <a:prstGeom prst="rect">
            <a:avLst/>
          </a:prstGeom>
        </p:spPr>
      </p:pic>
      <p:sp>
        <p:nvSpPr>
          <p:cNvPr id="6" name="Rectangle 5"/>
          <p:cNvSpPr/>
          <p:nvPr/>
        </p:nvSpPr>
        <p:spPr>
          <a:xfrm>
            <a:off x="165239" y="2081276"/>
            <a:ext cx="6495120" cy="4110356"/>
          </a:xfrm>
          <a:prstGeom prst="rect">
            <a:avLst/>
          </a:prstGeom>
        </p:spPr>
        <p:txBody>
          <a:bodyPr wrap="square">
            <a:spAutoFit/>
          </a:bodyPr>
          <a:lstStyle/>
          <a:p>
            <a:pPr defTabSz="1243493"/>
            <a:r>
              <a:rPr lang="en-US" sz="2176" dirty="0">
                <a:solidFill>
                  <a:srgbClr val="0000FF"/>
                </a:solidFill>
                <a:latin typeface="Consolas" panose="020B0609020204030204" pitchFamily="49" charset="0"/>
              </a:rPr>
              <a:t>EXEC</a:t>
            </a:r>
            <a:r>
              <a:rPr lang="en-US" sz="2176" dirty="0">
                <a:solidFill>
                  <a:srgbClr val="000000"/>
                </a:solidFill>
                <a:latin typeface="Consolas" panose="020B0609020204030204" pitchFamily="49" charset="0"/>
              </a:rPr>
              <a:t> </a:t>
            </a:r>
            <a:r>
              <a:rPr lang="en-US" sz="2176" dirty="0" err="1">
                <a:solidFill>
                  <a:srgbClr val="800000"/>
                </a:solidFill>
                <a:latin typeface="Consolas" panose="020B0609020204030204" pitchFamily="49" charset="0"/>
              </a:rPr>
              <a:t>sp_execute_external_script</a:t>
            </a:r>
            <a:r>
              <a:rPr lang="en-US" sz="2176" dirty="0">
                <a:solidFill>
                  <a:srgbClr val="0000FF"/>
                </a:solidFill>
                <a:latin typeface="Consolas" panose="020B0609020204030204" pitchFamily="49" charset="0"/>
              </a:rPr>
              <a:t>  </a:t>
            </a:r>
          </a:p>
          <a:p>
            <a:pPr defTabSz="1243493"/>
            <a:r>
              <a:rPr lang="en-US" sz="2176" dirty="0">
                <a:solidFill>
                  <a:srgbClr val="000000"/>
                </a:solidFill>
                <a:latin typeface="Consolas" panose="020B0609020204030204" pitchFamily="49" charset="0"/>
              </a:rPr>
              <a:t>@language </a:t>
            </a:r>
            <a:r>
              <a:rPr lang="en-US" sz="2176" dirty="0">
                <a:solidFill>
                  <a:srgbClr val="808080"/>
                </a:solidFill>
                <a:latin typeface="Consolas" panose="020B0609020204030204" pitchFamily="49" charset="0"/>
              </a:rPr>
              <a:t>=</a:t>
            </a:r>
            <a:r>
              <a:rPr lang="en-US" sz="2176" dirty="0">
                <a:solidFill>
                  <a:srgbClr val="FF0000"/>
                </a:solidFill>
                <a:latin typeface="Consolas" panose="020B0609020204030204" pitchFamily="49" charset="0"/>
              </a:rPr>
              <a:t>N'R'</a:t>
            </a:r>
            <a:r>
              <a:rPr lang="en-US" sz="2176" dirty="0">
                <a:solidFill>
                  <a:srgbClr val="808080"/>
                </a:solidFill>
                <a:latin typeface="Consolas" panose="020B0609020204030204" pitchFamily="49" charset="0"/>
              </a:rPr>
              <a:t>,</a:t>
            </a:r>
            <a:r>
              <a:rPr lang="en-US" sz="2176" dirty="0">
                <a:solidFill>
                  <a:srgbClr val="000000"/>
                </a:solidFill>
                <a:latin typeface="Consolas" panose="020B0609020204030204" pitchFamily="49" charset="0"/>
              </a:rPr>
              <a:t>  </a:t>
            </a:r>
          </a:p>
          <a:p>
            <a:pPr defTabSz="1243493"/>
            <a:endParaRPr lang="en-US" sz="2176" dirty="0">
              <a:solidFill>
                <a:srgbClr val="1DB14B"/>
              </a:solidFill>
              <a:latin typeface="Consolas" panose="020B0609020204030204" pitchFamily="49" charset="0"/>
            </a:endParaRPr>
          </a:p>
          <a:p>
            <a:pPr defTabSz="1243493"/>
            <a:r>
              <a:rPr lang="en-US" sz="2176" dirty="0">
                <a:solidFill>
                  <a:srgbClr val="1DB14B"/>
                </a:solidFill>
                <a:latin typeface="Consolas" panose="020B0609020204030204" pitchFamily="49" charset="0"/>
              </a:rPr>
              <a:t>-- SQL Part (sends to @script)   </a:t>
            </a:r>
          </a:p>
          <a:p>
            <a:pPr defTabSz="1243493"/>
            <a:r>
              <a:rPr lang="en-US" sz="2176" dirty="0">
                <a:solidFill>
                  <a:srgbClr val="000000"/>
                </a:solidFill>
                <a:latin typeface="Consolas" panose="020B0609020204030204" pitchFamily="49" charset="0"/>
              </a:rPr>
              <a:t>@input_data_1 </a:t>
            </a:r>
            <a:r>
              <a:rPr lang="en-US" sz="2176" dirty="0">
                <a:solidFill>
                  <a:srgbClr val="808080"/>
                </a:solidFill>
                <a:latin typeface="Consolas" panose="020B0609020204030204" pitchFamily="49" charset="0"/>
              </a:rPr>
              <a:t>=</a:t>
            </a:r>
            <a:r>
              <a:rPr lang="en-US" sz="2176" dirty="0">
                <a:solidFill>
                  <a:srgbClr val="FF0000"/>
                </a:solidFill>
                <a:latin typeface="Consolas" panose="020B0609020204030204" pitchFamily="49" charset="0"/>
              </a:rPr>
              <a:t>N 'SELECT 1 as Installed',</a:t>
            </a:r>
          </a:p>
          <a:p>
            <a:pPr defTabSz="1243493"/>
            <a:endParaRPr lang="en-US" sz="2176" dirty="0">
              <a:solidFill>
                <a:srgbClr val="1DB14B"/>
              </a:solidFill>
              <a:latin typeface="Consolas" panose="020B0609020204030204" pitchFamily="49" charset="0"/>
            </a:endParaRPr>
          </a:p>
          <a:p>
            <a:pPr defTabSz="1243493"/>
            <a:r>
              <a:rPr lang="en-US" sz="2176" dirty="0">
                <a:solidFill>
                  <a:srgbClr val="1DB14B"/>
                </a:solidFill>
                <a:latin typeface="Consolas" panose="020B0609020204030204" pitchFamily="49" charset="0"/>
              </a:rPr>
              <a:t>-- R Part (gets @input_data_1)</a:t>
            </a:r>
          </a:p>
          <a:p>
            <a:pPr defTabSz="1243493"/>
            <a:r>
              <a:rPr lang="en-US" sz="2176" dirty="0">
                <a:solidFill>
                  <a:srgbClr val="000000"/>
                </a:solidFill>
                <a:latin typeface="Consolas" panose="020B0609020204030204" pitchFamily="49" charset="0"/>
              </a:rPr>
              <a:t>@script</a:t>
            </a:r>
            <a:r>
              <a:rPr lang="en-US" sz="2176" dirty="0">
                <a:solidFill>
                  <a:srgbClr val="808080"/>
                </a:solidFill>
                <a:latin typeface="Consolas" panose="020B0609020204030204" pitchFamily="49" charset="0"/>
              </a:rPr>
              <a:t>=</a:t>
            </a:r>
            <a:r>
              <a:rPr lang="en-US" sz="2176" dirty="0" err="1">
                <a:solidFill>
                  <a:srgbClr val="FF0000"/>
                </a:solidFill>
                <a:latin typeface="Consolas" panose="020B0609020204030204" pitchFamily="49" charset="0"/>
              </a:rPr>
              <a:t>N'OutputDataSet</a:t>
            </a:r>
            <a:r>
              <a:rPr lang="en-US" sz="2176" dirty="0">
                <a:solidFill>
                  <a:srgbClr val="FF0000"/>
                </a:solidFill>
                <a:latin typeface="Consolas" panose="020B0609020204030204" pitchFamily="49" charset="0"/>
              </a:rPr>
              <a:t>&lt;-</a:t>
            </a:r>
            <a:r>
              <a:rPr lang="en-US" sz="2176" dirty="0" err="1">
                <a:solidFill>
                  <a:srgbClr val="FF0000"/>
                </a:solidFill>
                <a:latin typeface="Consolas" panose="020B0609020204030204" pitchFamily="49" charset="0"/>
              </a:rPr>
              <a:t>InputDataSet</a:t>
            </a:r>
            <a:r>
              <a:rPr lang="en-US" sz="2176" dirty="0">
                <a:solidFill>
                  <a:srgbClr val="FF0000"/>
                </a:solidFill>
                <a:latin typeface="Consolas" panose="020B0609020204030204" pitchFamily="49" charset="0"/>
              </a:rPr>
              <a:t>'</a:t>
            </a:r>
            <a:endParaRPr lang="en-US" sz="2176" dirty="0">
              <a:solidFill>
                <a:srgbClr val="808080"/>
              </a:solidFill>
              <a:latin typeface="Consolas" panose="020B0609020204030204" pitchFamily="49" charset="0"/>
            </a:endParaRPr>
          </a:p>
          <a:p>
            <a:pPr defTabSz="1243493"/>
            <a:endParaRPr lang="en-US" sz="2176" dirty="0">
              <a:solidFill>
                <a:srgbClr val="0000FF"/>
              </a:solidFill>
              <a:latin typeface="Consolas" panose="020B0609020204030204" pitchFamily="49" charset="0"/>
            </a:endParaRPr>
          </a:p>
          <a:p>
            <a:pPr defTabSz="1243493"/>
            <a:r>
              <a:rPr lang="en-US" sz="2176" dirty="0">
                <a:solidFill>
                  <a:srgbClr val="0000FF"/>
                </a:solidFill>
                <a:latin typeface="Consolas" panose="020B0609020204030204" pitchFamily="49" charset="0"/>
              </a:rPr>
              <a:t>WITH</a:t>
            </a:r>
            <a:r>
              <a:rPr lang="en-US" sz="2176" dirty="0">
                <a:solidFill>
                  <a:srgbClr val="000000"/>
                </a:solidFill>
                <a:latin typeface="Consolas" panose="020B0609020204030204" pitchFamily="49" charset="0"/>
              </a:rPr>
              <a:t> RESULT </a:t>
            </a:r>
            <a:r>
              <a:rPr lang="en-US" sz="2176" dirty="0">
                <a:solidFill>
                  <a:srgbClr val="0000FF"/>
                </a:solidFill>
                <a:latin typeface="Consolas" panose="020B0609020204030204" pitchFamily="49" charset="0"/>
              </a:rPr>
              <a:t>SETS </a:t>
            </a:r>
          </a:p>
          <a:p>
            <a:pPr defTabSz="1243493"/>
            <a:r>
              <a:rPr lang="en-US" sz="2176" dirty="0">
                <a:solidFill>
                  <a:srgbClr val="808080"/>
                </a:solidFill>
                <a:latin typeface="Consolas" panose="020B0609020204030204" pitchFamily="49" charset="0"/>
              </a:rPr>
              <a:t>((</a:t>
            </a:r>
            <a:r>
              <a:rPr lang="en-US" sz="2176" dirty="0">
                <a:solidFill>
                  <a:srgbClr val="000000"/>
                </a:solidFill>
                <a:latin typeface="Consolas" panose="020B0609020204030204" pitchFamily="49" charset="0"/>
              </a:rPr>
              <a:t>[Installed] </a:t>
            </a:r>
            <a:r>
              <a:rPr lang="en-US" sz="2176" dirty="0" err="1">
                <a:solidFill>
                  <a:srgbClr val="0000FF"/>
                </a:solidFill>
                <a:latin typeface="Consolas" panose="020B0609020204030204" pitchFamily="49" charset="0"/>
              </a:rPr>
              <a:t>int</a:t>
            </a:r>
            <a:r>
              <a:rPr lang="en-US" sz="2176" dirty="0">
                <a:solidFill>
                  <a:srgbClr val="000000"/>
                </a:solidFill>
                <a:latin typeface="Consolas" panose="020B0609020204030204" pitchFamily="49" charset="0"/>
              </a:rPr>
              <a:t> </a:t>
            </a:r>
            <a:r>
              <a:rPr lang="en-US" sz="2176" dirty="0">
                <a:solidFill>
                  <a:srgbClr val="808080"/>
                </a:solidFill>
                <a:latin typeface="Consolas" panose="020B0609020204030204" pitchFamily="49" charset="0"/>
              </a:rPr>
              <a:t>not</a:t>
            </a:r>
            <a:r>
              <a:rPr lang="en-US" sz="2176" dirty="0">
                <a:solidFill>
                  <a:srgbClr val="000000"/>
                </a:solidFill>
                <a:latin typeface="Consolas" panose="020B0609020204030204" pitchFamily="49" charset="0"/>
              </a:rPr>
              <a:t> </a:t>
            </a:r>
            <a:r>
              <a:rPr lang="en-US" sz="2176" dirty="0">
                <a:solidFill>
                  <a:srgbClr val="808080"/>
                </a:solidFill>
                <a:latin typeface="Consolas" panose="020B0609020204030204" pitchFamily="49" charset="0"/>
              </a:rPr>
              <a:t>null));</a:t>
            </a:r>
            <a:r>
              <a:rPr lang="en-US" sz="2176" dirty="0">
                <a:solidFill>
                  <a:srgbClr val="000000"/>
                </a:solidFill>
                <a:latin typeface="Consolas" panose="020B0609020204030204" pitchFamily="49" charset="0"/>
              </a:rPr>
              <a:t>  </a:t>
            </a:r>
          </a:p>
          <a:p>
            <a:pPr defTabSz="1243493"/>
            <a:r>
              <a:rPr lang="en-US" sz="2176" dirty="0">
                <a:solidFill>
                  <a:srgbClr val="0000FF"/>
                </a:solidFill>
                <a:latin typeface="Consolas" panose="020B0609020204030204" pitchFamily="49" charset="0"/>
              </a:rPr>
              <a:t>GO</a:t>
            </a:r>
            <a:endParaRPr lang="en-US" sz="5440" dirty="0">
              <a:solidFill>
                <a:srgbClr val="505050"/>
              </a:solidFill>
              <a:latin typeface="Segoe UI"/>
            </a:endParaRPr>
          </a:p>
        </p:txBody>
      </p:sp>
      <p:cxnSp>
        <p:nvCxnSpPr>
          <p:cNvPr id="9" name="Connector: Elbow 8"/>
          <p:cNvCxnSpPr>
            <a:cxnSpLocks/>
          </p:cNvCxnSpPr>
          <p:nvPr/>
        </p:nvCxnSpPr>
        <p:spPr>
          <a:xfrm flipV="1">
            <a:off x="4919211" y="2489494"/>
            <a:ext cx="2098401" cy="798798"/>
          </a:xfrm>
          <a:prstGeom prst="bentConnector3">
            <a:avLst/>
          </a:prstGeom>
          <a:ln w="44450">
            <a:solidFill>
              <a:schemeClr val="accent4">
                <a:lumMod val="75000"/>
                <a:alpha val="50000"/>
              </a:schemeClr>
            </a:solidFill>
            <a:headEnd type="none"/>
            <a:tailEnd type="triangle"/>
          </a:ln>
        </p:spPr>
        <p:style>
          <a:lnRef idx="3">
            <a:schemeClr val="accent2"/>
          </a:lnRef>
          <a:fillRef idx="0">
            <a:schemeClr val="accent2"/>
          </a:fillRef>
          <a:effectRef idx="2">
            <a:schemeClr val="accent2"/>
          </a:effectRef>
          <a:fontRef idx="minor">
            <a:schemeClr val="tx1"/>
          </a:fontRef>
        </p:style>
      </p:cxnSp>
      <p:cxnSp>
        <p:nvCxnSpPr>
          <p:cNvPr id="19" name="Connector: Elbow 18"/>
          <p:cNvCxnSpPr>
            <a:cxnSpLocks/>
          </p:cNvCxnSpPr>
          <p:nvPr/>
        </p:nvCxnSpPr>
        <p:spPr>
          <a:xfrm flipV="1">
            <a:off x="5020821" y="3859366"/>
            <a:ext cx="4983095" cy="442123"/>
          </a:xfrm>
          <a:prstGeom prst="bentConnector3">
            <a:avLst>
              <a:gd name="adj1" fmla="val 27449"/>
            </a:avLst>
          </a:prstGeom>
          <a:ln w="44450">
            <a:solidFill>
              <a:schemeClr val="accent4">
                <a:lumMod val="75000"/>
                <a:alpha val="50000"/>
              </a:schemeClr>
            </a:solidFill>
            <a:headEnd type="none"/>
            <a:tailEnd type="triangle"/>
          </a:ln>
        </p:spPr>
        <p:style>
          <a:lnRef idx="3">
            <a:schemeClr val="accent2"/>
          </a:lnRef>
          <a:fillRef idx="0">
            <a:schemeClr val="accent2"/>
          </a:fillRef>
          <a:effectRef idx="2">
            <a:schemeClr val="accent2"/>
          </a:effectRef>
          <a:fontRef idx="minor">
            <a:schemeClr val="tx1"/>
          </a:fontRef>
        </p:style>
      </p:cxnSp>
      <p:cxnSp>
        <p:nvCxnSpPr>
          <p:cNvPr id="25" name="Connector: Elbow 24"/>
          <p:cNvCxnSpPr/>
          <p:nvPr/>
        </p:nvCxnSpPr>
        <p:spPr>
          <a:xfrm rot="10800000" flipV="1">
            <a:off x="3160218" y="4028884"/>
            <a:ext cx="6760798" cy="1252682"/>
          </a:xfrm>
          <a:prstGeom prst="bentConnector3">
            <a:avLst/>
          </a:prstGeom>
          <a:ln w="44450">
            <a:solidFill>
              <a:schemeClr val="accent4">
                <a:lumMod val="75000"/>
                <a:alpha val="50000"/>
              </a:schemeClr>
            </a:solidFill>
            <a:headEnd type="none"/>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3087034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25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wipe(left)">
                                      <p:cBhvr>
                                        <p:cTn id="12" dur="125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wipe(right)">
                                      <p:cBhvr>
                                        <p:cTn id="17" dur="12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3"/>
          <p:cNvPicPr>
            <a:picLocks noChangeAspect="1"/>
          </p:cNvPicPr>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141585" y="0"/>
            <a:ext cx="6185473" cy="974445"/>
          </a:xfrm>
          <a:prstGeom prst="rect">
            <a:avLst/>
          </a:prstGeom>
          <a:noFill/>
          <a:ln>
            <a:noFill/>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defTabSz="932293" eaLnBrk="1" fontAlgn="base" latinLnBrk="0" hangingPunct="1">
              <a:lnSpc>
                <a:spcPct val="90000"/>
              </a:lnSpc>
              <a:spcBef>
                <a:spcPct val="0"/>
              </a:spcBef>
              <a:spcAft>
                <a:spcPct val="0"/>
              </a:spcAft>
              <a:buClrTx/>
              <a:buSzTx/>
              <a:buFontTx/>
              <a:buNone/>
              <a:tabLst/>
              <a:defRPr/>
            </a:pPr>
            <a:r>
              <a:rPr kumimoji="0" lang="en-US" sz="4800" b="0" i="0" u="none" strike="noStrike" kern="0" cap="none" spc="0" normalizeH="0" baseline="0" noProof="0" dirty="0">
                <a:ln>
                  <a:noFill/>
                </a:ln>
                <a:solidFill>
                  <a:schemeClr val="accent1">
                    <a:lumMod val="50000"/>
                  </a:schemeClr>
                </a:solidFill>
                <a:effectLst/>
                <a:uLnTx/>
                <a:uFillTx/>
                <a:ea typeface="Segoe UI" pitchFamily="34" charset="0"/>
                <a:cs typeface="Segoe UI" pitchFamily="34" charset="0"/>
              </a:rPr>
              <a:t>Workstation Setup</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6750668" y="160123"/>
            <a:ext cx="2635308" cy="562547"/>
          </a:xfrm>
          <a:prstGeom prst="rect">
            <a:avLst/>
          </a:prstGeom>
          <a:noFill/>
          <a:ln>
            <a:noFill/>
          </a:ln>
        </p:spPr>
      </p:pic>
      <p:sp>
        <p:nvSpPr>
          <p:cNvPr id="10" name="Title 16"/>
          <p:cNvSpPr>
            <a:spLocks noGrp="1"/>
          </p:cNvSpPr>
          <p:nvPr>
            <p:ph type="title"/>
          </p:nvPr>
        </p:nvSpPr>
        <p:spPr>
          <a:xfrm>
            <a:off x="7414073" y="693171"/>
            <a:ext cx="1971903" cy="562547"/>
          </a:xfrm>
        </p:spPr>
        <p:txBody>
          <a:bodyPr>
            <a:noAutofit/>
          </a:bodyPr>
          <a:lstStyle/>
          <a:p>
            <a:r>
              <a:rPr lang="en-US" sz="4000" dirty="0">
                <a:solidFill>
                  <a:srgbClr val="777777"/>
                </a:solidFill>
                <a:latin typeface="Arial" panose="020B0604020202020204" pitchFamily="34" charset="0"/>
                <a:cs typeface="Arial" panose="020B0604020202020204" pitchFamily="34" charset="0"/>
              </a:rPr>
              <a:t>Lab</a:t>
            </a:r>
          </a:p>
        </p:txBody>
      </p:sp>
    </p:spTree>
    <p:extLst>
      <p:ext uri="{BB962C8B-B14F-4D97-AF65-F5344CB8AC3E}">
        <p14:creationId xmlns:p14="http://schemas.microsoft.com/office/powerpoint/2010/main" val="1431983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30</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809625"/>
          </a:xfrm>
        </p:spPr>
        <p:txBody>
          <a:bodyPr/>
          <a:lstStyle/>
          <a:p>
            <a:r>
              <a:rPr lang="en-US" dirty="0"/>
              <a:t>Implementation Considerations</a:t>
            </a:r>
            <a:endParaRPr lang="en-US" sz="4400" dirty="0"/>
          </a:p>
        </p:txBody>
      </p:sp>
      <p:sp>
        <p:nvSpPr>
          <p:cNvPr id="4" name="TextBox 3"/>
          <p:cNvSpPr txBox="1"/>
          <p:nvPr/>
        </p:nvSpPr>
        <p:spPr>
          <a:xfrm>
            <a:off x="397468" y="2489193"/>
            <a:ext cx="10610790" cy="2443746"/>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Coordinating with the R professional</a:t>
            </a:r>
          </a:p>
          <a:p>
            <a:pPr marL="342900" indent="-342900">
              <a:lnSpc>
                <a:spcPct val="90000"/>
              </a:lnSpc>
              <a:spcAft>
                <a:spcPts val="600"/>
              </a:spcAft>
              <a:buFont typeface="Arial" panose="020B0604020202020204" pitchFamily="34" charset="0"/>
              <a:buChar char="•"/>
            </a:pPr>
            <a:endParaRPr lang="en-US" sz="48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4800" dirty="0">
                <a:solidFill>
                  <a:schemeClr val="bg2">
                    <a:lumMod val="50000"/>
                  </a:schemeClr>
                </a:solidFill>
              </a:rPr>
              <a:t>Best Practices</a:t>
            </a:r>
          </a:p>
        </p:txBody>
      </p:sp>
      <p:pic>
        <p:nvPicPr>
          <p:cNvPr id="6" name="Picture 5"/>
          <p:cNvPicPr>
            <a:picLocks noChangeAspect="1"/>
          </p:cNvPicPr>
          <p:nvPr/>
        </p:nvPicPr>
        <p:blipFill>
          <a:blip r:embed="rId3"/>
          <a:stretch>
            <a:fillRect/>
          </a:stretch>
        </p:blipFill>
        <p:spPr>
          <a:xfrm>
            <a:off x="8925637" y="-997412"/>
            <a:ext cx="4708478" cy="4708478"/>
          </a:xfrm>
          <a:prstGeom prst="rect">
            <a:avLst/>
          </a:prstGeom>
        </p:spPr>
      </p:pic>
      <p:pic>
        <p:nvPicPr>
          <p:cNvPr id="7" name="Picture 6"/>
          <p:cNvPicPr>
            <a:picLocks noChangeAspect="1"/>
          </p:cNvPicPr>
          <p:nvPr/>
        </p:nvPicPr>
        <p:blipFill>
          <a:blip r:embed="rId4"/>
          <a:stretch>
            <a:fillRect/>
          </a:stretch>
        </p:blipFill>
        <p:spPr>
          <a:xfrm>
            <a:off x="5031935" y="4140524"/>
            <a:ext cx="1531807" cy="2176139"/>
          </a:xfrm>
          <a:prstGeom prst="rect">
            <a:avLst/>
          </a:prstGeom>
        </p:spPr>
      </p:pic>
    </p:spTree>
    <p:extLst>
      <p:ext uri="{BB962C8B-B14F-4D97-AF65-F5344CB8AC3E}">
        <p14:creationId xmlns:p14="http://schemas.microsoft.com/office/powerpoint/2010/main" val="2755765059"/>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2436475" cy="829734"/>
          </a:xfrm>
        </p:spPr>
        <p:txBody>
          <a:bodyPr vert="horz" lIns="91440" tIns="45720" rIns="91440" bIns="45720" rtlCol="0" anchor="ctr">
            <a:normAutofit fontScale="90000"/>
          </a:bodyPr>
          <a:lstStyle/>
          <a:p>
            <a:r>
              <a:rPr lang="en-US" sz="5400" dirty="0"/>
              <a:t>Phase Five – Customer Handoff</a:t>
            </a:r>
          </a:p>
        </p:txBody>
      </p:sp>
      <p:pic>
        <p:nvPicPr>
          <p:cNvPr id="5" name="Picture 4"/>
          <p:cNvPicPr>
            <a:picLocks noChangeAspect="1"/>
          </p:cNvPicPr>
          <p:nvPr/>
        </p:nvPicPr>
        <p:blipFill>
          <a:blip r:embed="rId3"/>
          <a:stretch>
            <a:fillRect/>
          </a:stretch>
        </p:blipFill>
        <p:spPr>
          <a:xfrm>
            <a:off x="10334261" y="219515"/>
            <a:ext cx="2102212" cy="829734"/>
          </a:xfrm>
          <a:prstGeom prst="rect">
            <a:avLst/>
          </a:prstGeom>
        </p:spPr>
      </p:pic>
    </p:spTree>
    <p:extLst>
      <p:ext uri="{BB962C8B-B14F-4D97-AF65-F5344CB8AC3E}">
        <p14:creationId xmlns:p14="http://schemas.microsoft.com/office/powerpoint/2010/main" val="4945108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32</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dirty="0"/>
              <a:t>Performance and Monitoring</a:t>
            </a:r>
            <a:endParaRPr lang="en-US" sz="4400" dirty="0"/>
          </a:p>
        </p:txBody>
      </p:sp>
      <p:sp>
        <p:nvSpPr>
          <p:cNvPr id="4" name="TextBox 3"/>
          <p:cNvSpPr txBox="1"/>
          <p:nvPr/>
        </p:nvSpPr>
        <p:spPr>
          <a:xfrm>
            <a:off x="1678674" y="2101756"/>
            <a:ext cx="7624460" cy="2963888"/>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400" dirty="0">
                <a:gradFill>
                  <a:gsLst>
                    <a:gs pos="2917">
                      <a:schemeClr val="tx1"/>
                    </a:gs>
                    <a:gs pos="30000">
                      <a:schemeClr val="tx1"/>
                    </a:gs>
                  </a:gsLst>
                  <a:lin ang="5400000" scaled="0"/>
                </a:gradFill>
              </a:rPr>
              <a:t>Performance considerations</a:t>
            </a:r>
          </a:p>
          <a:p>
            <a:pPr marL="342900" indent="-342900">
              <a:lnSpc>
                <a:spcPct val="90000"/>
              </a:lnSpc>
              <a:spcAft>
                <a:spcPts val="600"/>
              </a:spcAft>
              <a:buFont typeface="Arial" panose="020B0604020202020204" pitchFamily="34" charset="0"/>
              <a:buChar char="•"/>
            </a:pPr>
            <a:r>
              <a:rPr lang="en-US" sz="4400" dirty="0">
                <a:solidFill>
                  <a:schemeClr val="bg2">
                    <a:lumMod val="50000"/>
                  </a:schemeClr>
                </a:solidFill>
              </a:rPr>
              <a:t>Monitoring</a:t>
            </a:r>
          </a:p>
          <a:p>
            <a:pPr marL="342900" indent="-342900">
              <a:lnSpc>
                <a:spcPct val="90000"/>
              </a:lnSpc>
              <a:spcAft>
                <a:spcPts val="600"/>
              </a:spcAft>
              <a:buFont typeface="Arial" panose="020B0604020202020204" pitchFamily="34" charset="0"/>
              <a:buChar char="•"/>
            </a:pPr>
            <a:r>
              <a:rPr lang="en-US" sz="4400" dirty="0">
                <a:gradFill>
                  <a:gsLst>
                    <a:gs pos="2917">
                      <a:schemeClr val="tx1"/>
                    </a:gs>
                    <a:gs pos="30000">
                      <a:schemeClr val="tx1"/>
                    </a:gs>
                  </a:gsLst>
                  <a:lin ang="5400000" scaled="0"/>
                </a:gradFill>
              </a:rPr>
              <a:t>Tuning</a:t>
            </a:r>
          </a:p>
          <a:p>
            <a:pPr marL="342900" indent="-342900">
              <a:lnSpc>
                <a:spcPct val="90000"/>
              </a:lnSpc>
              <a:spcAft>
                <a:spcPts val="600"/>
              </a:spcAft>
              <a:buFont typeface="Arial" panose="020B0604020202020204" pitchFamily="34" charset="0"/>
              <a:buChar char="•"/>
            </a:pPr>
            <a:endParaRPr lang="en-US" sz="4400" dirty="0">
              <a:gradFill>
                <a:gsLst>
                  <a:gs pos="2917">
                    <a:schemeClr val="tx1"/>
                  </a:gs>
                  <a:gs pos="30000">
                    <a:schemeClr val="tx1"/>
                  </a:gs>
                </a:gsLst>
                <a:lin ang="5400000" scaled="0"/>
              </a:gradFill>
            </a:endParaRPr>
          </a:p>
        </p:txBody>
      </p:sp>
      <p:pic>
        <p:nvPicPr>
          <p:cNvPr id="6" name="Picture 5"/>
          <p:cNvPicPr>
            <a:picLocks noChangeAspect="1"/>
          </p:cNvPicPr>
          <p:nvPr/>
        </p:nvPicPr>
        <p:blipFill>
          <a:blip r:embed="rId3"/>
          <a:stretch>
            <a:fillRect/>
          </a:stretch>
        </p:blipFill>
        <p:spPr>
          <a:xfrm>
            <a:off x="8744193" y="3316160"/>
            <a:ext cx="3940203" cy="3940203"/>
          </a:xfrm>
          <a:prstGeom prst="rect">
            <a:avLst/>
          </a:prstGeom>
        </p:spPr>
      </p:pic>
    </p:spTree>
    <p:extLst>
      <p:ext uri="{BB962C8B-B14F-4D97-AF65-F5344CB8AC3E}">
        <p14:creationId xmlns:p14="http://schemas.microsoft.com/office/powerpoint/2010/main" val="3662155853"/>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33</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809625"/>
          </a:xfrm>
        </p:spPr>
        <p:txBody>
          <a:bodyPr/>
          <a:lstStyle/>
          <a:p>
            <a:r>
              <a:rPr lang="en-US" dirty="0"/>
              <a:t>Security and Governance</a:t>
            </a:r>
            <a:endParaRPr lang="en-US" sz="4400" dirty="0"/>
          </a:p>
        </p:txBody>
      </p:sp>
      <p:sp>
        <p:nvSpPr>
          <p:cNvPr id="4" name="TextBox 3"/>
          <p:cNvSpPr txBox="1"/>
          <p:nvPr/>
        </p:nvSpPr>
        <p:spPr>
          <a:xfrm>
            <a:off x="2415653" y="2229021"/>
            <a:ext cx="3618619" cy="2443746"/>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Principals</a:t>
            </a:r>
          </a:p>
          <a:p>
            <a:pPr marL="342900" indent="-342900">
              <a:lnSpc>
                <a:spcPct val="90000"/>
              </a:lnSpc>
              <a:spcAft>
                <a:spcPts val="600"/>
              </a:spcAft>
              <a:buFont typeface="Arial" panose="020B0604020202020204" pitchFamily="34" charset="0"/>
              <a:buChar char="•"/>
            </a:pPr>
            <a:endParaRPr lang="en-US" sz="48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4800" dirty="0" err="1">
                <a:gradFill>
                  <a:gsLst>
                    <a:gs pos="2917">
                      <a:schemeClr val="tx1"/>
                    </a:gs>
                    <a:gs pos="30000">
                      <a:schemeClr val="tx1"/>
                    </a:gs>
                  </a:gsLst>
                  <a:lin ang="5400000" scaled="0"/>
                </a:gradFill>
              </a:rPr>
              <a:t>Securables</a:t>
            </a:r>
            <a:endParaRPr lang="en-US" sz="4800" dirty="0">
              <a:gradFill>
                <a:gsLst>
                  <a:gs pos="2917">
                    <a:schemeClr val="tx1"/>
                  </a:gs>
                  <a:gs pos="30000">
                    <a:schemeClr val="tx1"/>
                  </a:gs>
                </a:gsLst>
                <a:lin ang="5400000" scaled="0"/>
              </a:gradFill>
            </a:endParaRPr>
          </a:p>
        </p:txBody>
      </p:sp>
      <p:pic>
        <p:nvPicPr>
          <p:cNvPr id="7" name="Picture 6"/>
          <p:cNvPicPr>
            <a:picLocks noChangeAspect="1"/>
          </p:cNvPicPr>
          <p:nvPr/>
        </p:nvPicPr>
        <p:blipFill>
          <a:blip r:embed="rId3"/>
          <a:stretch>
            <a:fillRect/>
          </a:stretch>
        </p:blipFill>
        <p:spPr>
          <a:xfrm>
            <a:off x="6668290" y="3931025"/>
            <a:ext cx="1224335" cy="1224335"/>
          </a:xfrm>
          <a:prstGeom prst="rect">
            <a:avLst/>
          </a:prstGeom>
        </p:spPr>
      </p:pic>
      <p:pic>
        <p:nvPicPr>
          <p:cNvPr id="8" name="Picture 7"/>
          <p:cNvPicPr>
            <a:picLocks noChangeAspect="1"/>
          </p:cNvPicPr>
          <p:nvPr/>
        </p:nvPicPr>
        <p:blipFill>
          <a:blip r:embed="rId4"/>
          <a:stretch>
            <a:fillRect/>
          </a:stretch>
        </p:blipFill>
        <p:spPr>
          <a:xfrm>
            <a:off x="6331645" y="1723057"/>
            <a:ext cx="1293159" cy="798716"/>
          </a:xfrm>
          <a:prstGeom prst="rect">
            <a:avLst/>
          </a:prstGeom>
        </p:spPr>
      </p:pic>
      <p:pic>
        <p:nvPicPr>
          <p:cNvPr id="6" name="Picture 5"/>
          <p:cNvPicPr>
            <a:picLocks noChangeAspect="1"/>
          </p:cNvPicPr>
          <p:nvPr/>
        </p:nvPicPr>
        <p:blipFill>
          <a:blip r:embed="rId5"/>
          <a:stretch>
            <a:fillRect/>
          </a:stretch>
        </p:blipFill>
        <p:spPr>
          <a:xfrm>
            <a:off x="7280457" y="2229021"/>
            <a:ext cx="819071" cy="933360"/>
          </a:xfrm>
          <a:prstGeom prst="rect">
            <a:avLst/>
          </a:prstGeom>
        </p:spPr>
      </p:pic>
    </p:spTree>
    <p:extLst>
      <p:ext uri="{BB962C8B-B14F-4D97-AF65-F5344CB8AC3E}">
        <p14:creationId xmlns:p14="http://schemas.microsoft.com/office/powerpoint/2010/main" val="3812619883"/>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34</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A More complex example</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
        <p:nvSpPr>
          <p:cNvPr id="6" name="Rectangle 5"/>
          <p:cNvSpPr/>
          <p:nvPr/>
        </p:nvSpPr>
        <p:spPr>
          <a:xfrm>
            <a:off x="4708938" y="5568943"/>
            <a:ext cx="6579045" cy="584775"/>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58585A">
                    <a:lumMod val="50000"/>
                  </a:srgbClr>
                </a:solidFill>
                <a:effectLst/>
                <a:uLnTx/>
                <a:uFillTx/>
                <a:latin typeface="Segoe UI"/>
                <a:ea typeface="+mn-ea"/>
                <a:cs typeface="+mn-cs"/>
              </a:rPr>
              <a:t>https://mva.microsoft.com/ebooks/</a:t>
            </a:r>
          </a:p>
        </p:txBody>
      </p:sp>
    </p:spTree>
    <p:extLst>
      <p:ext uri="{BB962C8B-B14F-4D97-AF65-F5344CB8AC3E}">
        <p14:creationId xmlns:p14="http://schemas.microsoft.com/office/powerpoint/2010/main" val="344045587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p:cNvSpPr txBox="1">
            <a:spLocks/>
          </p:cNvSpPr>
          <p:nvPr/>
        </p:nvSpPr>
        <p:spPr>
          <a:xfrm>
            <a:off x="0" y="1388009"/>
            <a:ext cx="7866742" cy="457561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lnSpc>
                <a:spcPct val="100000"/>
              </a:lnSpc>
              <a:spcBef>
                <a:spcPts val="1000"/>
              </a:spcBef>
              <a:buFont typeface="Arial" pitchFamily="34" charset="0"/>
              <a:buAutoNum type="arabicPeriod"/>
            </a:pPr>
            <a:r>
              <a:rPr lang="en-US" sz="2800" dirty="0">
                <a:solidFill>
                  <a:schemeClr val="bg1">
                    <a:lumMod val="50000"/>
                  </a:schemeClr>
                </a:solidFill>
                <a:latin typeface="Segoe UI Light"/>
              </a:rPr>
              <a:t>Understand how to create an ML Solution</a:t>
            </a:r>
          </a:p>
          <a:p>
            <a:pPr marL="514350" lvl="0" indent="-514350">
              <a:lnSpc>
                <a:spcPct val="100000"/>
              </a:lnSpc>
              <a:spcBef>
                <a:spcPts val="1000"/>
              </a:spcBef>
              <a:buFont typeface="Arial" pitchFamily="34" charset="0"/>
              <a:buAutoNum type="arabicPeriod"/>
            </a:pPr>
            <a:r>
              <a:rPr lang="en-US" sz="2800" dirty="0">
                <a:solidFill>
                  <a:schemeClr val="bg1">
                    <a:lumMod val="50000"/>
                  </a:schemeClr>
                </a:solidFill>
                <a:latin typeface="Segoe UI Light"/>
              </a:rPr>
              <a:t>Understand the R and Python  Languages and where they are appropriate</a:t>
            </a:r>
          </a:p>
          <a:p>
            <a:pPr marL="514350" lvl="0" indent="-514350">
              <a:lnSpc>
                <a:spcPct val="100000"/>
              </a:lnSpc>
              <a:spcBef>
                <a:spcPts val="1000"/>
              </a:spcBef>
              <a:buFont typeface="Arial" pitchFamily="34" charset="0"/>
              <a:buAutoNum type="arabicPeriod"/>
            </a:pPr>
            <a:r>
              <a:rPr lang="en-US" sz="2800" dirty="0">
                <a:solidFill>
                  <a:schemeClr val="bg1">
                    <a:lumMod val="50000"/>
                  </a:schemeClr>
                </a:solidFill>
                <a:latin typeface="Segoe UI Light"/>
              </a:rPr>
              <a:t>Understand the Microsoft ML Platform and its capabilities</a:t>
            </a:r>
          </a:p>
          <a:p>
            <a:pPr marL="514350" lvl="0" indent="-514350">
              <a:lnSpc>
                <a:spcPct val="100000"/>
              </a:lnSpc>
              <a:spcBef>
                <a:spcPts val="1000"/>
              </a:spcBef>
              <a:buFont typeface="Arial" pitchFamily="34" charset="0"/>
              <a:buAutoNum type="arabicPeriod"/>
            </a:pPr>
            <a:r>
              <a:rPr lang="en-US" sz="2800" dirty="0">
                <a:solidFill>
                  <a:schemeClr val="bg1">
                    <a:lumMod val="50000"/>
                  </a:schemeClr>
                </a:solidFill>
                <a:latin typeface="Segoe UI Light"/>
              </a:rPr>
              <a:t>Set up and use the server and various client tools for an ML environment</a:t>
            </a:r>
          </a:p>
          <a:p>
            <a:pPr marL="514350" lvl="0" indent="-514350">
              <a:lnSpc>
                <a:spcPct val="100000"/>
              </a:lnSpc>
              <a:spcBef>
                <a:spcPts val="1000"/>
              </a:spcBef>
              <a:buFont typeface="Arial" pitchFamily="34" charset="0"/>
              <a:buAutoNum type="arabicPeriod"/>
            </a:pPr>
            <a:r>
              <a:rPr lang="en-US" sz="2800" dirty="0">
                <a:solidFill>
                  <a:schemeClr val="bg1">
                    <a:lumMod val="50000"/>
                  </a:schemeClr>
                </a:solidFill>
                <a:latin typeface="Segoe UI Light"/>
              </a:rPr>
              <a:t>Know how to operationalize SQL Server ML Services environment</a:t>
            </a:r>
          </a:p>
        </p:txBody>
      </p:sp>
      <p:sp>
        <p:nvSpPr>
          <p:cNvPr id="7" name="Title 1"/>
          <p:cNvSpPr txBox="1">
            <a:spLocks/>
          </p:cNvSpPr>
          <p:nvPr/>
        </p:nvSpPr>
        <p:spPr>
          <a:xfrm>
            <a:off x="-1" y="1"/>
            <a:ext cx="7866743" cy="806116"/>
          </a:xfrm>
          <a:prstGeom prst="rect">
            <a:avLst/>
          </a:prstGeom>
        </p:spPr>
        <p:txBody>
          <a:bodyPr vert="horz" wrap="square" lIns="146304" tIns="91440" rIns="146304" bIns="91440" rtlCol="0" anchor="t">
            <a:noAutofit/>
          </a:bodyPr>
          <a:lstStyle>
            <a:defPPr>
              <a:defRPr lang="en-US"/>
            </a:defPPr>
            <a:lvl1pPr marR="0" lvl="0" indent="0" fontAlgn="auto">
              <a:lnSpc>
                <a:spcPct val="90000"/>
              </a:lnSpc>
              <a:spcBef>
                <a:spcPct val="0"/>
              </a:spcBef>
              <a:spcAft>
                <a:spcPts val="0"/>
              </a:spcAft>
              <a:buClrTx/>
              <a:buSzTx/>
              <a:buFontTx/>
              <a:buNone/>
              <a:tabLst/>
              <a:defRPr kumimoji="0" sz="4800" b="0" i="0" u="none" strike="noStrike" cap="none" spc="-102" normalizeH="0" baseline="0">
                <a:ln w="3175">
                  <a:noFill/>
                </a:ln>
                <a:solidFill>
                  <a:srgbClr val="005AA1"/>
                </a:solidFill>
                <a:effectLst/>
                <a:uLnTx/>
                <a:uFillTx/>
                <a:latin typeface="+mj-lt"/>
                <a:cs typeface="Segoe UI" pitchFamily="34" charset="0"/>
              </a:defRPr>
            </a:lvl1pPr>
          </a:lstStyle>
          <a:p>
            <a:r>
              <a:rPr lang="en-US" dirty="0"/>
              <a:t>Learning Objectives</a:t>
            </a: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866743" y="-1"/>
            <a:ext cx="4569732" cy="6994525"/>
          </a:xfrm>
          <a:prstGeom prst="rect">
            <a:avLst/>
          </a:prstGeom>
        </p:spPr>
      </p:pic>
    </p:spTree>
    <p:extLst>
      <p:ext uri="{BB962C8B-B14F-4D97-AF65-F5344CB8AC3E}">
        <p14:creationId xmlns:p14="http://schemas.microsoft.com/office/powerpoint/2010/main" val="675096641"/>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1" y="0"/>
            <a:ext cx="12436475" cy="736979"/>
          </a:xfrm>
        </p:spPr>
        <p:txBody>
          <a:bodyPr vert="horz" wrap="square" lIns="320040" tIns="152357" rIns="53325" bIns="53325" rtlCol="0" anchor="ctr">
            <a:noAutofit/>
          </a:bodyPr>
          <a:lstStyle/>
          <a:p>
            <a:pPr defTabSz="1109758"/>
            <a:r>
              <a:rPr lang="en-US" spc="-59" dirty="0">
                <a:solidFill>
                  <a:schemeClr val="tx1">
                    <a:lumMod val="75000"/>
                  </a:schemeClr>
                </a:solidFill>
                <a:latin typeface="Segoe UI Light" pitchFamily="34" charset="0"/>
              </a:rPr>
              <a:t>Machine Learning</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54665127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0" y="-1588"/>
            <a:ext cx="12436475" cy="871538"/>
          </a:xfrm>
        </p:spPr>
        <p:txBody>
          <a:bodyPr vert="horz" wrap="square" lIns="320040" tIns="152357" rIns="53325" bIns="53325" rtlCol="0" anchor="ctr">
            <a:noAutofit/>
          </a:bodyPr>
          <a:lstStyle/>
          <a:p>
            <a:pPr defTabSz="1109758"/>
            <a:r>
              <a:rPr lang="en-US" spc="-59" dirty="0">
                <a:solidFill>
                  <a:schemeClr val="tx1">
                    <a:lumMod val="75000"/>
                  </a:schemeClr>
                </a:solidFill>
                <a:latin typeface="Segoe UI Light" pitchFamily="34" charset="0"/>
                <a:ea typeface="Segoe UI" pitchFamily="34" charset="0"/>
              </a:rPr>
              <a:t>Machine Learning Capabilities</a:t>
            </a:r>
          </a:p>
        </p:txBody>
      </p:sp>
      <p:sp>
        <p:nvSpPr>
          <p:cNvPr id="6" name="TextBox 5"/>
          <p:cNvSpPr txBox="1"/>
          <p:nvPr/>
        </p:nvSpPr>
        <p:spPr>
          <a:xfrm>
            <a:off x="1212629" y="999751"/>
            <a:ext cx="2861657" cy="1029915"/>
          </a:xfrm>
          <a:prstGeom prst="rect">
            <a:avLst/>
          </a:prstGeom>
          <a:noFill/>
        </p:spPr>
        <p:txBody>
          <a:bodyPr wrap="square" lIns="182828" tIns="146262" rIns="182828" bIns="146262" rtlCol="0">
            <a:spAutoFit/>
          </a:bodyPr>
          <a:lstStyle/>
          <a:p>
            <a:pPr marL="0" marR="0" lvl="0" indent="0" algn="ctr" defTabSz="932046" rtl="0" eaLnBrk="1" fontAlgn="auto" latinLnBrk="0" hangingPunct="1">
              <a:lnSpc>
                <a:spcPct val="9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B050"/>
                </a:solidFill>
                <a:effectLst/>
                <a:uLnTx/>
                <a:uFillTx/>
                <a:latin typeface="Segoe UI"/>
                <a:ea typeface="+mn-ea"/>
                <a:cs typeface="+mn-cs"/>
              </a:rPr>
              <a:t>Which category</a:t>
            </a:r>
          </a:p>
          <a:p>
            <a:pPr marL="0" marR="0" lvl="0" indent="0" algn="ctr" defTabSz="932046" rtl="0" eaLnBrk="1" fontAlgn="auto" latinLnBrk="0" hangingPunct="1">
              <a:lnSpc>
                <a:spcPct val="90000"/>
              </a:lnSpc>
              <a:spcBef>
                <a:spcPts val="0"/>
              </a:spcBef>
              <a:spcAft>
                <a:spcPts val="0"/>
              </a:spcAft>
              <a:buClrTx/>
              <a:buSzTx/>
              <a:buFontTx/>
              <a:buNone/>
              <a:tabLst/>
              <a:defRPr/>
            </a:pPr>
            <a:r>
              <a:rPr kumimoji="0" lang="en-US" sz="2400" b="0" i="1" u="none" strike="noStrike" kern="0" cap="none" spc="0" normalizeH="0" baseline="0" noProof="0" dirty="0">
                <a:ln>
                  <a:noFill/>
                </a:ln>
                <a:solidFill>
                  <a:srgbClr val="7030A0"/>
                </a:solidFill>
                <a:effectLst/>
                <a:uLnTx/>
                <a:uFillTx/>
                <a:latin typeface="Segoe UI"/>
                <a:ea typeface="+mn-ea"/>
                <a:cs typeface="+mn-cs"/>
              </a:rPr>
              <a:t>(Classification)</a:t>
            </a:r>
            <a:endParaRPr kumimoji="0" lang="en-US" sz="2800" b="0" i="1" u="none" strike="noStrike" kern="0" cap="none" spc="0" normalizeH="0" baseline="0" noProof="0" dirty="0">
              <a:ln>
                <a:noFill/>
              </a:ln>
              <a:solidFill>
                <a:srgbClr val="7030A0"/>
              </a:solidFill>
              <a:effectLst/>
              <a:uLnTx/>
              <a:uFillTx/>
              <a:latin typeface="Segoe UI"/>
              <a:ea typeface="+mn-ea"/>
              <a:cs typeface="+mn-cs"/>
            </a:endParaRPr>
          </a:p>
        </p:txBody>
      </p:sp>
      <p:sp>
        <p:nvSpPr>
          <p:cNvPr id="14" name="TextBox 13"/>
          <p:cNvSpPr txBox="1"/>
          <p:nvPr/>
        </p:nvSpPr>
        <p:spPr>
          <a:xfrm>
            <a:off x="5382010" y="1028630"/>
            <a:ext cx="2861657" cy="1425434"/>
          </a:xfrm>
          <a:prstGeom prst="rect">
            <a:avLst/>
          </a:prstGeom>
          <a:noFill/>
        </p:spPr>
        <p:txBody>
          <a:bodyPr wrap="square" lIns="182828" tIns="146262" rIns="182828" bIns="146262" rtlCol="0">
            <a:spAutoFit/>
          </a:bodyPr>
          <a:lstStyle/>
          <a:p>
            <a:pPr marL="0" marR="0" lvl="0" indent="0" algn="ctr" defTabSz="932046" rtl="0" eaLnBrk="1" fontAlgn="auto" latinLnBrk="0" hangingPunct="1">
              <a:lnSpc>
                <a:spcPct val="9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B050"/>
                </a:solidFill>
                <a:effectLst/>
                <a:uLnTx/>
                <a:uFillTx/>
                <a:latin typeface="Segoe UI"/>
                <a:ea typeface="+mn-ea"/>
                <a:cs typeface="+mn-cs"/>
              </a:rPr>
              <a:t>How much/many</a:t>
            </a:r>
          </a:p>
          <a:p>
            <a:pPr marL="0" marR="0" lvl="0" indent="0" algn="ctr" defTabSz="932046" rtl="0" eaLnBrk="1" fontAlgn="auto" latinLnBrk="0" hangingPunct="1">
              <a:lnSpc>
                <a:spcPct val="90000"/>
              </a:lnSpc>
              <a:spcBef>
                <a:spcPts val="0"/>
              </a:spcBef>
              <a:spcAft>
                <a:spcPts val="0"/>
              </a:spcAft>
              <a:buClrTx/>
              <a:buSzTx/>
              <a:buFontTx/>
              <a:buNone/>
              <a:tabLst/>
              <a:defRPr/>
            </a:pPr>
            <a:r>
              <a:rPr kumimoji="0" lang="en-US" sz="2400" b="0" i="1" u="none" strike="noStrike" kern="0" cap="none" spc="0" normalizeH="0" baseline="0" noProof="0" dirty="0">
                <a:ln>
                  <a:noFill/>
                </a:ln>
                <a:solidFill>
                  <a:srgbClr val="7030A0"/>
                </a:solidFill>
                <a:effectLst/>
                <a:uLnTx/>
                <a:uFillTx/>
                <a:latin typeface="Segoe UI"/>
                <a:ea typeface="+mn-ea"/>
                <a:cs typeface="+mn-cs"/>
              </a:rPr>
              <a:t>(Regression)</a:t>
            </a:r>
          </a:p>
        </p:txBody>
      </p:sp>
      <p:sp>
        <p:nvSpPr>
          <p:cNvPr id="17" name="TextBox 16"/>
          <p:cNvSpPr txBox="1"/>
          <p:nvPr/>
        </p:nvSpPr>
        <p:spPr>
          <a:xfrm>
            <a:off x="9114416" y="1028630"/>
            <a:ext cx="2844805" cy="1368931"/>
          </a:xfrm>
          <a:prstGeom prst="rect">
            <a:avLst/>
          </a:prstGeom>
          <a:noFill/>
        </p:spPr>
        <p:txBody>
          <a:bodyPr wrap="square" lIns="182828" tIns="146262" rIns="182828" bIns="146262" rtlCol="0">
            <a:spAutoFit/>
          </a:bodyPr>
          <a:lstStyle/>
          <a:p>
            <a:pPr marL="0" marR="0" lvl="0" indent="0" algn="ctr" defTabSz="932046" rtl="0" eaLnBrk="1" fontAlgn="auto" latinLnBrk="0" hangingPunct="1">
              <a:lnSpc>
                <a:spcPct val="9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B050"/>
                </a:solidFill>
                <a:effectLst/>
                <a:uLnTx/>
                <a:uFillTx/>
                <a:latin typeface="Segoe UI"/>
                <a:ea typeface="+mn-ea"/>
                <a:cs typeface="+mn-cs"/>
              </a:rPr>
              <a:t>Which group</a:t>
            </a:r>
          </a:p>
          <a:p>
            <a:pPr marL="0" marR="0" lvl="0" indent="0" algn="ctr" defTabSz="932046" rtl="0" eaLnBrk="1" fontAlgn="auto" latinLnBrk="0" hangingPunct="1">
              <a:lnSpc>
                <a:spcPct val="90000"/>
              </a:lnSpc>
              <a:spcBef>
                <a:spcPts val="0"/>
              </a:spcBef>
              <a:spcAft>
                <a:spcPts val="0"/>
              </a:spcAft>
              <a:buClrTx/>
              <a:buSzTx/>
              <a:buFontTx/>
              <a:buNone/>
              <a:tabLst/>
              <a:defRPr/>
            </a:pPr>
            <a:r>
              <a:rPr kumimoji="0" lang="en-US" sz="2400" b="0" i="0" u="none" strike="noStrike" kern="0" cap="none" spc="0" normalizeH="0" baseline="0" noProof="0" dirty="0">
                <a:ln>
                  <a:noFill/>
                </a:ln>
                <a:solidFill>
                  <a:srgbClr val="7030A0"/>
                </a:solidFill>
                <a:effectLst/>
                <a:uLnTx/>
                <a:uFillTx/>
                <a:latin typeface="Segoe UI"/>
                <a:ea typeface="+mn-ea"/>
                <a:cs typeface="+mn-cs"/>
              </a:rPr>
              <a:t>(Clustering,</a:t>
            </a:r>
          </a:p>
          <a:p>
            <a:pPr marL="0" marR="0" lvl="0" indent="0" algn="ctr" defTabSz="932046" rtl="0" eaLnBrk="1" fontAlgn="auto" latinLnBrk="0" hangingPunct="1">
              <a:lnSpc>
                <a:spcPct val="90000"/>
              </a:lnSpc>
              <a:spcBef>
                <a:spcPts val="0"/>
              </a:spcBef>
              <a:spcAft>
                <a:spcPts val="0"/>
              </a:spcAft>
              <a:buClrTx/>
              <a:buSzTx/>
              <a:buFontTx/>
              <a:buNone/>
              <a:tabLst/>
              <a:defRPr/>
            </a:pPr>
            <a:r>
              <a:rPr kumimoji="0" lang="en-US" sz="2400" b="0" i="0" u="none" strike="noStrike" kern="0" cap="none" spc="0" normalizeH="0" baseline="0" noProof="0" dirty="0">
                <a:ln>
                  <a:noFill/>
                </a:ln>
                <a:solidFill>
                  <a:srgbClr val="7030A0"/>
                </a:solidFill>
                <a:effectLst/>
                <a:uLnTx/>
                <a:uFillTx/>
                <a:latin typeface="Segoe UI"/>
                <a:ea typeface="+mn-ea"/>
                <a:cs typeface="+mn-cs"/>
              </a:rPr>
              <a:t>Recommender)</a:t>
            </a:r>
          </a:p>
        </p:txBody>
      </p:sp>
      <p:sp>
        <p:nvSpPr>
          <p:cNvPr id="20" name="TextBox 19"/>
          <p:cNvSpPr txBox="1"/>
          <p:nvPr/>
        </p:nvSpPr>
        <p:spPr>
          <a:xfrm>
            <a:off x="5304865" y="4022749"/>
            <a:ext cx="2861657" cy="1029915"/>
          </a:xfrm>
          <a:prstGeom prst="rect">
            <a:avLst/>
          </a:prstGeom>
          <a:noFill/>
        </p:spPr>
        <p:txBody>
          <a:bodyPr wrap="square" lIns="182828" tIns="146262" rIns="182828" bIns="146262" rtlCol="0">
            <a:spAutoFit/>
          </a:bodyPr>
          <a:lstStyle/>
          <a:p>
            <a:pPr marL="0" marR="0" lvl="0" indent="0" algn="ctr" defTabSz="932046" rtl="0" eaLnBrk="1" fontAlgn="auto" latinLnBrk="0" hangingPunct="1">
              <a:lnSpc>
                <a:spcPct val="9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B050"/>
                </a:solidFill>
                <a:effectLst/>
                <a:uLnTx/>
                <a:uFillTx/>
                <a:latin typeface="Segoe UI"/>
                <a:ea typeface="+mn-ea"/>
                <a:cs typeface="+mn-cs"/>
              </a:rPr>
              <a:t>Is it odd </a:t>
            </a:r>
          </a:p>
          <a:p>
            <a:pPr marL="0" marR="0" lvl="0" indent="0" algn="ctr" defTabSz="932046" rtl="0" eaLnBrk="1" fontAlgn="auto" latinLnBrk="0" hangingPunct="1">
              <a:lnSpc>
                <a:spcPct val="90000"/>
              </a:lnSpc>
              <a:spcBef>
                <a:spcPts val="0"/>
              </a:spcBef>
              <a:spcAft>
                <a:spcPts val="0"/>
              </a:spcAft>
              <a:buClrTx/>
              <a:buSzTx/>
              <a:buFontTx/>
              <a:buNone/>
              <a:tabLst/>
              <a:defRPr/>
            </a:pPr>
            <a:r>
              <a:rPr kumimoji="0" lang="en-US" sz="2400" b="0" i="1" u="none" strike="noStrike" kern="0" cap="none" spc="0" normalizeH="0" baseline="0" noProof="0" dirty="0">
                <a:ln>
                  <a:noFill/>
                </a:ln>
                <a:solidFill>
                  <a:srgbClr val="7030A0"/>
                </a:solidFill>
                <a:effectLst/>
                <a:uLnTx/>
                <a:uFillTx/>
                <a:latin typeface="Segoe UI"/>
                <a:ea typeface="+mn-ea"/>
                <a:cs typeface="+mn-cs"/>
              </a:rPr>
              <a:t>(Anomaly)</a:t>
            </a:r>
            <a:endParaRPr kumimoji="0" lang="en-US" sz="2800" b="0" i="1" u="none" strike="noStrike" kern="0" cap="none" spc="0" normalizeH="0" baseline="0" noProof="0" dirty="0">
              <a:ln>
                <a:noFill/>
              </a:ln>
              <a:solidFill>
                <a:srgbClr val="7030A0"/>
              </a:solidFill>
              <a:effectLst/>
              <a:uLnTx/>
              <a:uFillTx/>
              <a:latin typeface="Segoe UI"/>
              <a:ea typeface="+mn-ea"/>
              <a:cs typeface="+mn-cs"/>
            </a:endParaRPr>
          </a:p>
        </p:txBody>
      </p:sp>
      <p:sp>
        <p:nvSpPr>
          <p:cNvPr id="21" name="TextBox 20"/>
          <p:cNvSpPr txBox="1"/>
          <p:nvPr/>
        </p:nvSpPr>
        <p:spPr>
          <a:xfrm>
            <a:off x="9097565" y="4006315"/>
            <a:ext cx="2861657" cy="1368931"/>
          </a:xfrm>
          <a:prstGeom prst="rect">
            <a:avLst/>
          </a:prstGeom>
          <a:noFill/>
        </p:spPr>
        <p:txBody>
          <a:bodyPr wrap="square" lIns="182828" tIns="146262" rIns="182828" bIns="146262" rtlCol="0">
            <a:spAutoFit/>
          </a:bodyPr>
          <a:lstStyle/>
          <a:p>
            <a:pPr marL="0" marR="0" lvl="0" indent="0" algn="ctr" defTabSz="932046" rtl="0" eaLnBrk="1" fontAlgn="auto" latinLnBrk="0" hangingPunct="1">
              <a:lnSpc>
                <a:spcPct val="9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B050"/>
                </a:solidFill>
                <a:effectLst/>
                <a:uLnTx/>
                <a:uFillTx/>
                <a:latin typeface="Segoe UI"/>
                <a:ea typeface="+mn-ea"/>
                <a:cs typeface="+mn-cs"/>
              </a:rPr>
              <a:t>Which action</a:t>
            </a:r>
          </a:p>
          <a:p>
            <a:pPr marL="0" marR="0" lvl="0" indent="0" algn="ctr" defTabSz="932046" rtl="0" eaLnBrk="1" fontAlgn="auto" latinLnBrk="0" hangingPunct="1">
              <a:lnSpc>
                <a:spcPct val="90000"/>
              </a:lnSpc>
              <a:spcBef>
                <a:spcPts val="0"/>
              </a:spcBef>
              <a:spcAft>
                <a:spcPts val="0"/>
              </a:spcAft>
              <a:buClrTx/>
              <a:buSzTx/>
              <a:buFontTx/>
              <a:buNone/>
              <a:tabLst/>
              <a:defRPr/>
            </a:pPr>
            <a:r>
              <a:rPr kumimoji="0" lang="en-US" sz="2400" b="0" i="0" u="none" strike="noStrike" kern="0" cap="none" spc="0" normalizeH="0" baseline="0" noProof="0" dirty="0">
                <a:ln>
                  <a:noFill/>
                </a:ln>
                <a:solidFill>
                  <a:srgbClr val="7030A0"/>
                </a:solidFill>
                <a:effectLst/>
                <a:uLnTx/>
                <a:uFillTx/>
                <a:latin typeface="Segoe UI"/>
                <a:ea typeface="+mn-ea"/>
                <a:cs typeface="+mn-cs"/>
              </a:rPr>
              <a:t>(Reinforcement Learning)</a:t>
            </a:r>
            <a:endParaRPr kumimoji="0" lang="en-US" sz="2800" b="0" i="0" u="none" strike="noStrike" kern="0" cap="none" spc="0" normalizeH="0" baseline="0" noProof="0" dirty="0">
              <a:ln>
                <a:noFill/>
              </a:ln>
              <a:solidFill>
                <a:srgbClr val="7030A0"/>
              </a:solidFill>
              <a:effectLst/>
              <a:uLnTx/>
              <a:uFillTx/>
              <a:latin typeface="Segoe UI"/>
              <a:ea typeface="+mn-ea"/>
              <a:cs typeface="+mn-cs"/>
            </a:endParaRPr>
          </a:p>
        </p:txBody>
      </p:sp>
      <p:pic>
        <p:nvPicPr>
          <p:cNvPr id="26" name="Picture 25"/>
          <p:cNvPicPr>
            <a:picLocks noChangeAspect="1"/>
          </p:cNvPicPr>
          <p:nvPr/>
        </p:nvPicPr>
        <p:blipFill>
          <a:blip r:embed="rId3"/>
          <a:stretch>
            <a:fillRect/>
          </a:stretch>
        </p:blipFill>
        <p:spPr>
          <a:xfrm>
            <a:off x="9522742" y="2339500"/>
            <a:ext cx="1920726" cy="1193460"/>
          </a:xfrm>
          <a:prstGeom prst="rect">
            <a:avLst/>
          </a:prstGeom>
        </p:spPr>
      </p:pic>
      <p:grpSp>
        <p:nvGrpSpPr>
          <p:cNvPr id="7" name="Group 6"/>
          <p:cNvGrpSpPr/>
          <p:nvPr/>
        </p:nvGrpSpPr>
        <p:grpSpPr>
          <a:xfrm>
            <a:off x="5896472" y="5088141"/>
            <a:ext cx="1464526" cy="1830019"/>
            <a:chOff x="3192511" y="4640128"/>
            <a:chExt cx="1481274" cy="2171250"/>
          </a:xfrm>
        </p:grpSpPr>
        <p:pic>
          <p:nvPicPr>
            <p:cNvPr id="27" name="Picture 26"/>
            <p:cNvPicPr>
              <a:picLocks noChangeAspect="1"/>
            </p:cNvPicPr>
            <p:nvPr/>
          </p:nvPicPr>
          <p:blipFill>
            <a:blip r:embed="rId4"/>
            <a:stretch>
              <a:fillRect/>
            </a:stretch>
          </p:blipFill>
          <p:spPr>
            <a:xfrm>
              <a:off x="3559365" y="4911411"/>
              <a:ext cx="160110" cy="1899967"/>
            </a:xfrm>
            <a:prstGeom prst="rect">
              <a:avLst/>
            </a:prstGeom>
          </p:spPr>
        </p:pic>
        <p:pic>
          <p:nvPicPr>
            <p:cNvPr id="28" name="Picture 27"/>
            <p:cNvPicPr>
              <a:picLocks noChangeAspect="1"/>
            </p:cNvPicPr>
            <p:nvPr/>
          </p:nvPicPr>
          <p:blipFill>
            <a:blip r:embed="rId5"/>
            <a:stretch>
              <a:fillRect/>
            </a:stretch>
          </p:blipFill>
          <p:spPr>
            <a:xfrm>
              <a:off x="3192511" y="4640128"/>
              <a:ext cx="225000" cy="2171250"/>
            </a:xfrm>
            <a:prstGeom prst="rect">
              <a:avLst/>
            </a:prstGeom>
          </p:spPr>
        </p:pic>
        <p:pic>
          <p:nvPicPr>
            <p:cNvPr id="29" name="Picture 28"/>
            <p:cNvPicPr>
              <a:picLocks noChangeAspect="1"/>
            </p:cNvPicPr>
            <p:nvPr/>
          </p:nvPicPr>
          <p:blipFill>
            <a:blip r:embed="rId6"/>
            <a:stretch>
              <a:fillRect/>
            </a:stretch>
          </p:blipFill>
          <p:spPr>
            <a:xfrm>
              <a:off x="3861328" y="5101378"/>
              <a:ext cx="180000" cy="1710000"/>
            </a:xfrm>
            <a:prstGeom prst="rect">
              <a:avLst/>
            </a:prstGeom>
          </p:spPr>
        </p:pic>
        <p:pic>
          <p:nvPicPr>
            <p:cNvPr id="30" name="Picture 29"/>
            <p:cNvPicPr>
              <a:picLocks noChangeAspect="1"/>
            </p:cNvPicPr>
            <p:nvPr/>
          </p:nvPicPr>
          <p:blipFill>
            <a:blip r:embed="rId7"/>
            <a:stretch>
              <a:fillRect/>
            </a:stretch>
          </p:blipFill>
          <p:spPr>
            <a:xfrm>
              <a:off x="4183182" y="6035128"/>
              <a:ext cx="180000" cy="776250"/>
            </a:xfrm>
            <a:prstGeom prst="rect">
              <a:avLst/>
            </a:prstGeom>
          </p:spPr>
        </p:pic>
        <p:pic>
          <p:nvPicPr>
            <p:cNvPr id="31" name="Picture 30"/>
            <p:cNvPicPr>
              <a:picLocks noChangeAspect="1"/>
            </p:cNvPicPr>
            <p:nvPr/>
          </p:nvPicPr>
          <p:blipFill>
            <a:blip r:embed="rId8"/>
            <a:stretch>
              <a:fillRect/>
            </a:stretch>
          </p:blipFill>
          <p:spPr>
            <a:xfrm>
              <a:off x="4505035" y="5585128"/>
              <a:ext cx="168750" cy="1226250"/>
            </a:xfrm>
            <a:prstGeom prst="rect">
              <a:avLst/>
            </a:prstGeom>
          </p:spPr>
        </p:pic>
      </p:grpSp>
      <p:pic>
        <p:nvPicPr>
          <p:cNvPr id="32" name="Picture 31"/>
          <p:cNvPicPr>
            <a:picLocks noChangeAspect="1"/>
          </p:cNvPicPr>
          <p:nvPr/>
        </p:nvPicPr>
        <p:blipFill>
          <a:blip r:embed="rId9"/>
          <a:stretch>
            <a:fillRect/>
          </a:stretch>
        </p:blipFill>
        <p:spPr>
          <a:xfrm>
            <a:off x="10306900" y="5644813"/>
            <a:ext cx="406867" cy="1154973"/>
          </a:xfrm>
          <a:prstGeom prst="rect">
            <a:avLst/>
          </a:prstGeom>
        </p:spPr>
      </p:pic>
      <p:sp>
        <p:nvSpPr>
          <p:cNvPr id="4" name="Freeform 3"/>
          <p:cNvSpPr/>
          <p:nvPr/>
        </p:nvSpPr>
        <p:spPr bwMode="auto">
          <a:xfrm rot="8332671">
            <a:off x="9475356" y="6229838"/>
            <a:ext cx="574609" cy="990755"/>
          </a:xfrm>
          <a:custGeom>
            <a:avLst/>
            <a:gdLst>
              <a:gd name="connsiteX0" fmla="*/ 122383 w 574690"/>
              <a:gd name="connsiteY0" fmla="*/ 0 h 990896"/>
              <a:gd name="connsiteX1" fmla="*/ 574204 w 574690"/>
              <a:gd name="connsiteY1" fmla="*/ 957431 h 990896"/>
              <a:gd name="connsiteX2" fmla="*/ 47079 w 574690"/>
              <a:gd name="connsiteY2" fmla="*/ 742278 h 990896"/>
              <a:gd name="connsiteX3" fmla="*/ 25564 w 574690"/>
              <a:gd name="connsiteY3" fmla="*/ 441064 h 990896"/>
            </a:gdLst>
            <a:ahLst/>
            <a:cxnLst>
              <a:cxn ang="0">
                <a:pos x="connsiteX0" y="connsiteY0"/>
              </a:cxn>
              <a:cxn ang="0">
                <a:pos x="connsiteX1" y="connsiteY1"/>
              </a:cxn>
              <a:cxn ang="0">
                <a:pos x="connsiteX2" y="connsiteY2"/>
              </a:cxn>
              <a:cxn ang="0">
                <a:pos x="connsiteX3" y="connsiteY3"/>
              </a:cxn>
            </a:cxnLst>
            <a:rect l="l" t="t" r="r" b="b"/>
            <a:pathLst>
              <a:path w="574690" h="990896">
                <a:moveTo>
                  <a:pt x="122383" y="0"/>
                </a:moveTo>
                <a:cubicBezTo>
                  <a:pt x="354569" y="416859"/>
                  <a:pt x="586755" y="833718"/>
                  <a:pt x="574204" y="957431"/>
                </a:cubicBezTo>
                <a:cubicBezTo>
                  <a:pt x="561653" y="1081144"/>
                  <a:pt x="138519" y="828339"/>
                  <a:pt x="47079" y="742278"/>
                </a:cubicBezTo>
                <a:cubicBezTo>
                  <a:pt x="-44361" y="656217"/>
                  <a:pt x="25564" y="480509"/>
                  <a:pt x="25564" y="441064"/>
                </a:cubicBezTo>
              </a:path>
            </a:pathLst>
          </a:custGeom>
          <a:noFill/>
          <a:ln w="3810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14224"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3" name="Freeform 32"/>
          <p:cNvSpPr/>
          <p:nvPr/>
        </p:nvSpPr>
        <p:spPr bwMode="auto">
          <a:xfrm rot="12268142" flipH="1">
            <a:off x="10849420" y="6146557"/>
            <a:ext cx="522795" cy="990755"/>
          </a:xfrm>
          <a:custGeom>
            <a:avLst/>
            <a:gdLst>
              <a:gd name="connsiteX0" fmla="*/ 122383 w 574690"/>
              <a:gd name="connsiteY0" fmla="*/ 0 h 990896"/>
              <a:gd name="connsiteX1" fmla="*/ 574204 w 574690"/>
              <a:gd name="connsiteY1" fmla="*/ 957431 h 990896"/>
              <a:gd name="connsiteX2" fmla="*/ 47079 w 574690"/>
              <a:gd name="connsiteY2" fmla="*/ 742278 h 990896"/>
              <a:gd name="connsiteX3" fmla="*/ 25564 w 574690"/>
              <a:gd name="connsiteY3" fmla="*/ 441064 h 990896"/>
            </a:gdLst>
            <a:ahLst/>
            <a:cxnLst>
              <a:cxn ang="0">
                <a:pos x="connsiteX0" y="connsiteY0"/>
              </a:cxn>
              <a:cxn ang="0">
                <a:pos x="connsiteX1" y="connsiteY1"/>
              </a:cxn>
              <a:cxn ang="0">
                <a:pos x="connsiteX2" y="connsiteY2"/>
              </a:cxn>
              <a:cxn ang="0">
                <a:pos x="connsiteX3" y="connsiteY3"/>
              </a:cxn>
            </a:cxnLst>
            <a:rect l="l" t="t" r="r" b="b"/>
            <a:pathLst>
              <a:path w="574690" h="990896">
                <a:moveTo>
                  <a:pt x="122383" y="0"/>
                </a:moveTo>
                <a:cubicBezTo>
                  <a:pt x="354569" y="416859"/>
                  <a:pt x="586755" y="833718"/>
                  <a:pt x="574204" y="957431"/>
                </a:cubicBezTo>
                <a:cubicBezTo>
                  <a:pt x="561653" y="1081144"/>
                  <a:pt x="138519" y="828339"/>
                  <a:pt x="47079" y="742278"/>
                </a:cubicBezTo>
                <a:cubicBezTo>
                  <a:pt x="-44361" y="656217"/>
                  <a:pt x="25564" y="480509"/>
                  <a:pt x="25564" y="441064"/>
                </a:cubicBezTo>
              </a:path>
            </a:pathLst>
          </a:custGeom>
          <a:noFill/>
          <a:ln w="41275">
            <a:solidFill>
              <a:srgbClr val="00B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14224"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a:ea typeface="+mn-ea"/>
              <a:cs typeface="+mn-cs"/>
            </a:endParaRPr>
          </a:p>
        </p:txBody>
      </p:sp>
      <p:pic>
        <p:nvPicPr>
          <p:cNvPr id="34" name="Picture 33"/>
          <p:cNvPicPr>
            <a:picLocks noChangeAspect="1"/>
          </p:cNvPicPr>
          <p:nvPr/>
        </p:nvPicPr>
        <p:blipFill>
          <a:blip r:embed="rId10"/>
          <a:stretch>
            <a:fillRect/>
          </a:stretch>
        </p:blipFill>
        <p:spPr>
          <a:xfrm>
            <a:off x="5485233" y="1762989"/>
            <a:ext cx="2989645" cy="1994824"/>
          </a:xfrm>
          <a:prstGeom prst="rect">
            <a:avLst/>
          </a:prstGeom>
        </p:spPr>
      </p:pic>
      <p:pic>
        <p:nvPicPr>
          <p:cNvPr id="35" name="Picture 34"/>
          <p:cNvPicPr>
            <a:picLocks noChangeAspect="1"/>
          </p:cNvPicPr>
          <p:nvPr/>
        </p:nvPicPr>
        <p:blipFill>
          <a:blip r:embed="rId11"/>
          <a:stretch>
            <a:fillRect/>
          </a:stretch>
        </p:blipFill>
        <p:spPr>
          <a:xfrm>
            <a:off x="420621" y="4006315"/>
            <a:ext cx="1476449" cy="820249"/>
          </a:xfrm>
          <a:prstGeom prst="rect">
            <a:avLst/>
          </a:prstGeom>
        </p:spPr>
      </p:pic>
      <p:pic>
        <p:nvPicPr>
          <p:cNvPr id="36" name="Picture 35"/>
          <p:cNvPicPr>
            <a:picLocks noChangeAspect="1"/>
          </p:cNvPicPr>
          <p:nvPr/>
        </p:nvPicPr>
        <p:blipFill>
          <a:blip r:embed="rId11"/>
          <a:stretch>
            <a:fillRect/>
          </a:stretch>
        </p:blipFill>
        <p:spPr>
          <a:xfrm>
            <a:off x="1938637" y="4006315"/>
            <a:ext cx="1476449" cy="820249"/>
          </a:xfrm>
          <a:prstGeom prst="rect">
            <a:avLst/>
          </a:prstGeom>
        </p:spPr>
      </p:pic>
      <p:pic>
        <p:nvPicPr>
          <p:cNvPr id="37" name="Picture 36"/>
          <p:cNvPicPr>
            <a:picLocks noChangeAspect="1"/>
          </p:cNvPicPr>
          <p:nvPr/>
        </p:nvPicPr>
        <p:blipFill>
          <a:blip r:embed="rId11"/>
          <a:stretch>
            <a:fillRect/>
          </a:stretch>
        </p:blipFill>
        <p:spPr>
          <a:xfrm>
            <a:off x="3546083" y="4006315"/>
            <a:ext cx="1476449" cy="820249"/>
          </a:xfrm>
          <a:prstGeom prst="rect">
            <a:avLst/>
          </a:prstGeom>
        </p:spPr>
      </p:pic>
      <p:grpSp>
        <p:nvGrpSpPr>
          <p:cNvPr id="8" name="Group 7"/>
          <p:cNvGrpSpPr/>
          <p:nvPr/>
        </p:nvGrpSpPr>
        <p:grpSpPr>
          <a:xfrm>
            <a:off x="4117997" y="2053712"/>
            <a:ext cx="520130" cy="741650"/>
            <a:chOff x="588624" y="4368127"/>
            <a:chExt cx="1156032" cy="1654525"/>
          </a:xfrm>
        </p:grpSpPr>
        <p:pic>
          <p:nvPicPr>
            <p:cNvPr id="38" name="Picture 37"/>
            <p:cNvPicPr>
              <a:picLocks noChangeAspect="1"/>
            </p:cNvPicPr>
            <p:nvPr/>
          </p:nvPicPr>
          <p:blipFill>
            <a:blip r:embed="rId12"/>
            <a:stretch>
              <a:fillRect/>
            </a:stretch>
          </p:blipFill>
          <p:spPr>
            <a:xfrm>
              <a:off x="588624" y="4368127"/>
              <a:ext cx="494456" cy="1635508"/>
            </a:xfrm>
            <a:prstGeom prst="rect">
              <a:avLst/>
            </a:prstGeom>
          </p:spPr>
        </p:pic>
        <p:pic>
          <p:nvPicPr>
            <p:cNvPr id="39" name="Picture 38"/>
            <p:cNvPicPr>
              <a:picLocks noChangeAspect="1"/>
            </p:cNvPicPr>
            <p:nvPr/>
          </p:nvPicPr>
          <p:blipFill>
            <a:blip r:embed="rId13"/>
            <a:stretch>
              <a:fillRect/>
            </a:stretch>
          </p:blipFill>
          <p:spPr>
            <a:xfrm>
              <a:off x="1269217" y="4368127"/>
              <a:ext cx="475439" cy="1654525"/>
            </a:xfrm>
            <a:prstGeom prst="rect">
              <a:avLst/>
            </a:prstGeom>
          </p:spPr>
        </p:pic>
      </p:grpSp>
      <p:grpSp>
        <p:nvGrpSpPr>
          <p:cNvPr id="9" name="Group 8"/>
          <p:cNvGrpSpPr/>
          <p:nvPr/>
        </p:nvGrpSpPr>
        <p:grpSpPr>
          <a:xfrm>
            <a:off x="3931356" y="2854997"/>
            <a:ext cx="705904" cy="1101340"/>
            <a:chOff x="4024153" y="4543621"/>
            <a:chExt cx="1005604" cy="1605804"/>
          </a:xfrm>
        </p:grpSpPr>
        <p:pic>
          <p:nvPicPr>
            <p:cNvPr id="40" name="Picture 39"/>
            <p:cNvPicPr>
              <a:picLocks noChangeAspect="1"/>
            </p:cNvPicPr>
            <p:nvPr/>
          </p:nvPicPr>
          <p:blipFill>
            <a:blip r:embed="rId14"/>
            <a:stretch>
              <a:fillRect/>
            </a:stretch>
          </p:blipFill>
          <p:spPr>
            <a:xfrm>
              <a:off x="4024153" y="4543621"/>
              <a:ext cx="169032" cy="1605804"/>
            </a:xfrm>
            <a:prstGeom prst="rect">
              <a:avLst/>
            </a:prstGeom>
          </p:spPr>
        </p:pic>
        <p:pic>
          <p:nvPicPr>
            <p:cNvPr id="41" name="Picture 40"/>
            <p:cNvPicPr>
              <a:picLocks noChangeAspect="1"/>
            </p:cNvPicPr>
            <p:nvPr/>
          </p:nvPicPr>
          <p:blipFill>
            <a:blip r:embed="rId15"/>
            <a:stretch>
              <a:fillRect/>
            </a:stretch>
          </p:blipFill>
          <p:spPr>
            <a:xfrm>
              <a:off x="4290475" y="4543621"/>
              <a:ext cx="183119" cy="1591720"/>
            </a:xfrm>
            <a:prstGeom prst="rect">
              <a:avLst/>
            </a:prstGeom>
          </p:spPr>
        </p:pic>
        <p:pic>
          <p:nvPicPr>
            <p:cNvPr id="42" name="Picture 41"/>
            <p:cNvPicPr>
              <a:picLocks noChangeAspect="1"/>
            </p:cNvPicPr>
            <p:nvPr/>
          </p:nvPicPr>
          <p:blipFill>
            <a:blip r:embed="rId16"/>
            <a:stretch>
              <a:fillRect/>
            </a:stretch>
          </p:blipFill>
          <p:spPr>
            <a:xfrm>
              <a:off x="4569066" y="4543621"/>
              <a:ext cx="169032" cy="1479031"/>
            </a:xfrm>
            <a:prstGeom prst="rect">
              <a:avLst/>
            </a:prstGeom>
          </p:spPr>
        </p:pic>
        <p:pic>
          <p:nvPicPr>
            <p:cNvPr id="43" name="Picture 42"/>
            <p:cNvPicPr>
              <a:picLocks noChangeAspect="1"/>
            </p:cNvPicPr>
            <p:nvPr/>
          </p:nvPicPr>
          <p:blipFill>
            <a:blip r:embed="rId17"/>
            <a:stretch>
              <a:fillRect/>
            </a:stretch>
          </p:blipFill>
          <p:spPr>
            <a:xfrm>
              <a:off x="4846638" y="4543621"/>
              <a:ext cx="183119" cy="1338172"/>
            </a:xfrm>
            <a:prstGeom prst="rect">
              <a:avLst/>
            </a:prstGeom>
          </p:spPr>
        </p:pic>
      </p:grpSp>
      <p:pic>
        <p:nvPicPr>
          <p:cNvPr id="44" name="Picture 43"/>
          <p:cNvPicPr>
            <a:picLocks noChangeAspect="1"/>
          </p:cNvPicPr>
          <p:nvPr/>
        </p:nvPicPr>
        <p:blipFill>
          <a:blip r:embed="rId18"/>
          <a:stretch>
            <a:fillRect/>
          </a:stretch>
        </p:blipFill>
        <p:spPr>
          <a:xfrm>
            <a:off x="2468468" y="2972517"/>
            <a:ext cx="449602" cy="813109"/>
          </a:xfrm>
          <a:prstGeom prst="rect">
            <a:avLst/>
          </a:prstGeom>
        </p:spPr>
      </p:pic>
      <p:grpSp>
        <p:nvGrpSpPr>
          <p:cNvPr id="12" name="Group 11"/>
          <p:cNvGrpSpPr/>
          <p:nvPr/>
        </p:nvGrpSpPr>
        <p:grpSpPr>
          <a:xfrm>
            <a:off x="621664" y="2595485"/>
            <a:ext cx="1074364" cy="1177298"/>
            <a:chOff x="317225" y="1677441"/>
            <a:chExt cx="2115319" cy="2272079"/>
          </a:xfrm>
        </p:grpSpPr>
        <p:pic>
          <p:nvPicPr>
            <p:cNvPr id="45" name="Picture 44"/>
            <p:cNvPicPr>
              <a:picLocks noChangeAspect="1"/>
            </p:cNvPicPr>
            <p:nvPr/>
          </p:nvPicPr>
          <p:blipFill>
            <a:blip r:embed="rId19"/>
            <a:stretch>
              <a:fillRect/>
            </a:stretch>
          </p:blipFill>
          <p:spPr>
            <a:xfrm>
              <a:off x="960437" y="1880438"/>
              <a:ext cx="1472107" cy="1232461"/>
            </a:xfrm>
            <a:prstGeom prst="rect">
              <a:avLst/>
            </a:prstGeom>
          </p:spPr>
        </p:pic>
        <p:pic>
          <p:nvPicPr>
            <p:cNvPr id="46" name="Picture 45"/>
            <p:cNvPicPr>
              <a:picLocks noChangeAspect="1"/>
            </p:cNvPicPr>
            <p:nvPr/>
          </p:nvPicPr>
          <p:blipFill>
            <a:blip r:embed="rId20"/>
            <a:stretch>
              <a:fillRect/>
            </a:stretch>
          </p:blipFill>
          <p:spPr>
            <a:xfrm>
              <a:off x="317225" y="1677441"/>
              <a:ext cx="1083142" cy="1097394"/>
            </a:xfrm>
            <a:prstGeom prst="rect">
              <a:avLst/>
            </a:prstGeom>
          </p:spPr>
        </p:pic>
        <p:pic>
          <p:nvPicPr>
            <p:cNvPr id="47" name="Picture 46"/>
            <p:cNvPicPr>
              <a:picLocks noChangeAspect="1"/>
            </p:cNvPicPr>
            <p:nvPr/>
          </p:nvPicPr>
          <p:blipFill>
            <a:blip r:embed="rId21"/>
            <a:stretch>
              <a:fillRect/>
            </a:stretch>
          </p:blipFill>
          <p:spPr>
            <a:xfrm>
              <a:off x="324951" y="2852126"/>
              <a:ext cx="1083142" cy="1097394"/>
            </a:xfrm>
            <a:prstGeom prst="rect">
              <a:avLst/>
            </a:prstGeom>
          </p:spPr>
        </p:pic>
      </p:grpSp>
      <p:pic>
        <p:nvPicPr>
          <p:cNvPr id="48" name="Picture 47"/>
          <p:cNvPicPr>
            <a:picLocks noChangeAspect="1"/>
          </p:cNvPicPr>
          <p:nvPr/>
        </p:nvPicPr>
        <p:blipFill>
          <a:blip r:embed="rId22"/>
          <a:stretch>
            <a:fillRect/>
          </a:stretch>
        </p:blipFill>
        <p:spPr>
          <a:xfrm>
            <a:off x="2151627" y="2123838"/>
            <a:ext cx="1095495" cy="627990"/>
          </a:xfrm>
          <a:prstGeom prst="rect">
            <a:avLst/>
          </a:prstGeom>
        </p:spPr>
      </p:pic>
    </p:spTree>
    <p:extLst>
      <p:ext uri="{BB962C8B-B14F-4D97-AF65-F5344CB8AC3E}">
        <p14:creationId xmlns:p14="http://schemas.microsoft.com/office/powerpoint/2010/main" val="7144177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500"/>
                                        <p:tgtEl>
                                          <p:spTgt spid="35"/>
                                        </p:tgtEl>
                                      </p:cBhvr>
                                    </p:animEffect>
                                  </p:childTnLst>
                                </p:cTn>
                              </p:par>
                              <p:par>
                                <p:cTn id="11" presetID="10" presetClass="entr" presetSubtype="0" fill="hold"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par>
                                <p:cTn id="14" presetID="10" presetClass="entr" presetSubtype="0" fill="hold" nodeType="with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fade">
                                      <p:cBhvr>
                                        <p:cTn id="16" dur="500"/>
                                        <p:tgtEl>
                                          <p:spTgt spid="37"/>
                                        </p:tgtEl>
                                      </p:cBhvr>
                                    </p:animEffect>
                                  </p:childTnLst>
                                </p:cTn>
                              </p:par>
                              <p:par>
                                <p:cTn id="17" presetID="10"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par>
                                <p:cTn id="20" presetID="10" presetClass="entr" presetSubtype="0" fill="hold"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par>
                                <p:cTn id="23" presetID="10" presetClass="entr" presetSubtype="0" fill="hold" nodeType="withEffect">
                                  <p:stCondLst>
                                    <p:cond delay="0"/>
                                  </p:stCondLst>
                                  <p:childTnLst>
                                    <p:set>
                                      <p:cBhvr>
                                        <p:cTn id="24" dur="1" fill="hold">
                                          <p:stCondLst>
                                            <p:cond delay="0"/>
                                          </p:stCondLst>
                                        </p:cTn>
                                        <p:tgtEl>
                                          <p:spTgt spid="44"/>
                                        </p:tgtEl>
                                        <p:attrNameLst>
                                          <p:attrName>style.visibility</p:attrName>
                                        </p:attrNameLst>
                                      </p:cBhvr>
                                      <p:to>
                                        <p:strVal val="visible"/>
                                      </p:to>
                                    </p:set>
                                    <p:animEffect transition="in" filter="fade">
                                      <p:cBhvr>
                                        <p:cTn id="25" dur="500"/>
                                        <p:tgtEl>
                                          <p:spTgt spid="44"/>
                                        </p:tgtEl>
                                      </p:cBhvr>
                                    </p:animEffect>
                                  </p:childTnLst>
                                </p:cTn>
                              </p:par>
                              <p:par>
                                <p:cTn id="26" presetID="10" presetClass="entr" presetSubtype="0" fill="hold"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par>
                                <p:cTn id="29" presetID="10" presetClass="entr" presetSubtype="0" fill="hold" nodeType="withEffect">
                                  <p:stCondLst>
                                    <p:cond delay="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500"/>
                                        <p:tgtEl>
                                          <p:spTgt spid="48"/>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par>
                                <p:cTn id="37" presetID="10" presetClass="entr" presetSubtype="0" fill="hold" nodeType="with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fade">
                                      <p:cBhvr>
                                        <p:cTn id="44" dur="500"/>
                                        <p:tgtEl>
                                          <p:spTgt spid="17"/>
                                        </p:tgtEl>
                                      </p:cBhvr>
                                    </p:animEffect>
                                  </p:childTnLst>
                                </p:cTn>
                              </p:par>
                              <p:par>
                                <p:cTn id="45" presetID="10" presetClass="entr" presetSubtype="0" fill="hold" nodeType="withEffect">
                                  <p:stCondLst>
                                    <p:cond delay="0"/>
                                  </p:stCondLst>
                                  <p:childTnLst>
                                    <p:set>
                                      <p:cBhvr>
                                        <p:cTn id="46" dur="1" fill="hold">
                                          <p:stCondLst>
                                            <p:cond delay="0"/>
                                          </p:stCondLst>
                                        </p:cTn>
                                        <p:tgtEl>
                                          <p:spTgt spid="26"/>
                                        </p:tgtEl>
                                        <p:attrNameLst>
                                          <p:attrName>style.visibility</p:attrName>
                                        </p:attrNameLst>
                                      </p:cBhvr>
                                      <p:to>
                                        <p:strVal val="visible"/>
                                      </p:to>
                                    </p:set>
                                    <p:animEffect transition="in" filter="fade">
                                      <p:cBhvr>
                                        <p:cTn id="47" dur="500"/>
                                        <p:tgtEl>
                                          <p:spTgt spid="26"/>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fade">
                                      <p:cBhvr>
                                        <p:cTn id="52" dur="500"/>
                                        <p:tgtEl>
                                          <p:spTgt spid="20"/>
                                        </p:tgtEl>
                                      </p:cBhvr>
                                    </p:animEffect>
                                  </p:childTnLst>
                                </p:cTn>
                              </p:par>
                              <p:par>
                                <p:cTn id="53" presetID="10" presetClass="entr" presetSubtype="0" fill="hold" nodeType="withEffect">
                                  <p:stCondLst>
                                    <p:cond delay="0"/>
                                  </p:stCondLst>
                                  <p:childTnLst>
                                    <p:set>
                                      <p:cBhvr>
                                        <p:cTn id="54" dur="1" fill="hold">
                                          <p:stCondLst>
                                            <p:cond delay="0"/>
                                          </p:stCondLst>
                                        </p:cTn>
                                        <p:tgtEl>
                                          <p:spTgt spid="7"/>
                                        </p:tgtEl>
                                        <p:attrNameLst>
                                          <p:attrName>style.visibility</p:attrName>
                                        </p:attrNameLst>
                                      </p:cBhvr>
                                      <p:to>
                                        <p:strVal val="visible"/>
                                      </p:to>
                                    </p:set>
                                    <p:animEffect transition="in" filter="fade">
                                      <p:cBhvr>
                                        <p:cTn id="55" dur="500"/>
                                        <p:tgtEl>
                                          <p:spTgt spid="7"/>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21"/>
                                        </p:tgtEl>
                                        <p:attrNameLst>
                                          <p:attrName>style.visibility</p:attrName>
                                        </p:attrNameLst>
                                      </p:cBhvr>
                                      <p:to>
                                        <p:strVal val="visible"/>
                                      </p:to>
                                    </p:set>
                                    <p:animEffect transition="in" filter="fade">
                                      <p:cBhvr>
                                        <p:cTn id="60" dur="500"/>
                                        <p:tgtEl>
                                          <p:spTgt spid="21"/>
                                        </p:tgtEl>
                                      </p:cBhvr>
                                    </p:animEffect>
                                  </p:childTnLst>
                                </p:cTn>
                              </p:par>
                              <p:par>
                                <p:cTn id="61" presetID="10" presetClass="entr" presetSubtype="0" fill="hold" nodeType="withEffect">
                                  <p:stCondLst>
                                    <p:cond delay="0"/>
                                  </p:stCondLst>
                                  <p:childTnLst>
                                    <p:set>
                                      <p:cBhvr>
                                        <p:cTn id="62" dur="1" fill="hold">
                                          <p:stCondLst>
                                            <p:cond delay="0"/>
                                          </p:stCondLst>
                                        </p:cTn>
                                        <p:tgtEl>
                                          <p:spTgt spid="32"/>
                                        </p:tgtEl>
                                        <p:attrNameLst>
                                          <p:attrName>style.visibility</p:attrName>
                                        </p:attrNameLst>
                                      </p:cBhvr>
                                      <p:to>
                                        <p:strVal val="visible"/>
                                      </p:to>
                                    </p:set>
                                    <p:animEffect transition="in" filter="fade">
                                      <p:cBhvr>
                                        <p:cTn id="63" dur="500"/>
                                        <p:tgtEl>
                                          <p:spTgt spid="32"/>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4"/>
                                        </p:tgtEl>
                                        <p:attrNameLst>
                                          <p:attrName>style.visibility</p:attrName>
                                        </p:attrNameLst>
                                      </p:cBhvr>
                                      <p:to>
                                        <p:strVal val="visible"/>
                                      </p:to>
                                    </p:set>
                                    <p:animEffect transition="in" filter="fade">
                                      <p:cBhvr>
                                        <p:cTn id="66" dur="500"/>
                                        <p:tgtEl>
                                          <p:spTgt spid="4"/>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3"/>
                                        </p:tgtEl>
                                        <p:attrNameLst>
                                          <p:attrName>style.visibility</p:attrName>
                                        </p:attrNameLst>
                                      </p:cBhvr>
                                      <p:to>
                                        <p:strVal val="visible"/>
                                      </p:to>
                                    </p:set>
                                    <p:animEffect transition="in" filter="fade">
                                      <p:cBhvr>
                                        <p:cTn id="69"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4" grpId="0"/>
      <p:bldP spid="17" grpId="0"/>
      <p:bldP spid="20" grpId="0"/>
      <p:bldP spid="21" grpId="0"/>
      <p:bldP spid="4" grpId="0" animBg="1"/>
      <p:bldP spid="3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2"/>
          <p:cNvSpPr txBox="1">
            <a:spLocks/>
          </p:cNvSpPr>
          <p:nvPr/>
        </p:nvSpPr>
        <p:spPr>
          <a:xfrm>
            <a:off x="272400" y="1189504"/>
            <a:ext cx="8914209" cy="5533568"/>
          </a:xfrm>
          <a:prstGeom prst="rect">
            <a:avLst/>
          </a:prstGeom>
        </p:spPr>
        <p:txBody>
          <a:bodyPr>
            <a:normAutofit fontScale="92500" lnSpcReduction="10000"/>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563" rtl="0" eaLnBrk="1" fontAlgn="auto" latinLnBrk="0" hangingPunct="1">
              <a:lnSpc>
                <a:spcPct val="90000"/>
              </a:lnSpc>
              <a:spcBef>
                <a:spcPct val="20000"/>
              </a:spcBef>
              <a:spcAft>
                <a:spcPts val="0"/>
              </a:spcAft>
              <a:buClrTx/>
              <a:buSzPct val="90000"/>
              <a:buFont typeface="Arial" pitchFamily="34" charset="0"/>
              <a:buNone/>
              <a:tabLst/>
              <a:defRPr/>
            </a:pPr>
            <a:r>
              <a:rPr kumimoji="0" lang="en-US" sz="4299" b="0" i="0" u="none" strike="noStrike" kern="1200" cap="none" spc="0" normalizeH="0" baseline="0" noProof="0" dirty="0">
                <a:ln>
                  <a:noFill/>
                </a:ln>
                <a:solidFill>
                  <a:srgbClr val="00B050"/>
                </a:solidFill>
                <a:effectLst/>
                <a:uLnTx/>
                <a:uFillTx/>
                <a:latin typeface="Segoe UI Light"/>
                <a:ea typeface="+mn-ea"/>
                <a:cs typeface="+mn-cs"/>
              </a:rPr>
              <a:t>Split into two main categories:</a:t>
            </a:r>
          </a:p>
          <a:p>
            <a:pPr marL="0" marR="0" lvl="0" indent="0" algn="l" defTabSz="932563" rtl="0" eaLnBrk="1" fontAlgn="auto" latinLnBrk="0" hangingPunct="1">
              <a:lnSpc>
                <a:spcPct val="90000"/>
              </a:lnSpc>
              <a:spcBef>
                <a:spcPct val="20000"/>
              </a:spcBef>
              <a:spcAft>
                <a:spcPts val="0"/>
              </a:spcAft>
              <a:buClrTx/>
              <a:buSzPct val="90000"/>
              <a:buFont typeface="Arial" pitchFamily="34" charset="0"/>
              <a:buNone/>
              <a:tabLst/>
              <a:defRPr/>
            </a:pPr>
            <a:endParaRPr kumimoji="0" lang="en-US" sz="3599" b="0" i="0" u="none" strike="noStrike" kern="1200" cap="none" spc="0" normalizeH="0" baseline="0" noProof="0" dirty="0">
              <a:ln>
                <a:noFill/>
              </a:ln>
              <a:solidFill>
                <a:srgbClr val="002864"/>
              </a:solidFill>
              <a:effectLst/>
              <a:uLnTx/>
              <a:uFillTx/>
              <a:latin typeface="Segoe UI Light"/>
              <a:ea typeface="+mn-ea"/>
              <a:cs typeface="+mn-cs"/>
            </a:endParaRPr>
          </a:p>
          <a:p>
            <a:pPr marL="584088" marR="0" lvl="1"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3199" b="0" i="0" u="none" strike="noStrike" kern="1200" cap="none" spc="0" normalizeH="0" baseline="0" noProof="0" dirty="0">
                <a:ln>
                  <a:noFill/>
                </a:ln>
                <a:solidFill>
                  <a:srgbClr val="0070C0"/>
                </a:solidFill>
                <a:effectLst/>
                <a:uLnTx/>
                <a:uFillTx/>
                <a:latin typeface="Segoe UI"/>
                <a:ea typeface="+mn-ea"/>
                <a:cs typeface="+mn-cs"/>
              </a:rPr>
              <a:t>Supervised learning</a:t>
            </a:r>
          </a:p>
          <a:p>
            <a:pPr marL="799946" marR="0" lvl="2"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solidFill>
                  <a:srgbClr val="0070C0"/>
                </a:solidFill>
                <a:effectLst/>
                <a:uLnTx/>
                <a:uFillTx/>
                <a:latin typeface="Segoe UI"/>
                <a:ea typeface="+mn-ea"/>
                <a:cs typeface="+mn-cs"/>
              </a:rPr>
              <a:t>Predicting the future</a:t>
            </a:r>
          </a:p>
          <a:p>
            <a:pPr marL="799946" marR="0" lvl="2"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solidFill>
                  <a:srgbClr val="0070C0"/>
                </a:solidFill>
                <a:effectLst/>
                <a:uLnTx/>
                <a:uFillTx/>
                <a:latin typeface="Segoe UI"/>
                <a:ea typeface="+mn-ea"/>
                <a:cs typeface="+mn-cs"/>
              </a:rPr>
              <a:t>Learn from known past examples to predict future</a:t>
            </a:r>
          </a:p>
          <a:p>
            <a:pPr marL="799946" marR="0" lvl="2"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solidFill>
                  <a:srgbClr val="0070C0"/>
                </a:solidFill>
                <a:effectLst/>
                <a:uLnTx/>
                <a:uFillTx/>
                <a:latin typeface="Segoe UI"/>
                <a:ea typeface="+mn-ea"/>
                <a:cs typeface="+mn-cs"/>
              </a:rPr>
              <a:t>Labels provided</a:t>
            </a:r>
          </a:p>
          <a:p>
            <a:pPr marL="584088" marR="0" lvl="1"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a:pPr>
            <a:endParaRPr kumimoji="0" lang="en-US" sz="3199" b="0" i="0" u="none" strike="noStrike" kern="1200" cap="none" spc="0" normalizeH="0" baseline="0" noProof="0" dirty="0">
              <a:ln>
                <a:noFill/>
              </a:ln>
              <a:solidFill>
                <a:srgbClr val="002864"/>
              </a:solidFill>
              <a:effectLst/>
              <a:uLnTx/>
              <a:uFillTx/>
              <a:latin typeface="Segoe UI"/>
              <a:ea typeface="+mn-ea"/>
              <a:cs typeface="+mn-cs"/>
            </a:endParaRPr>
          </a:p>
          <a:p>
            <a:pPr marL="584088" marR="0" lvl="1"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3199" b="0" i="0" u="none" strike="noStrike" kern="1200" cap="none" spc="0" normalizeH="0" baseline="0" noProof="0" dirty="0">
                <a:ln>
                  <a:noFill/>
                </a:ln>
                <a:solidFill>
                  <a:srgbClr val="7030A0"/>
                </a:solidFill>
                <a:effectLst/>
                <a:uLnTx/>
                <a:uFillTx/>
                <a:latin typeface="Segoe UI"/>
                <a:ea typeface="+mn-ea"/>
                <a:cs typeface="+mn-cs"/>
              </a:rPr>
              <a:t>Unsupervised learning</a:t>
            </a:r>
          </a:p>
          <a:p>
            <a:pPr marL="799946" marR="0" lvl="2"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solidFill>
                  <a:srgbClr val="7030A0"/>
                </a:solidFill>
                <a:effectLst/>
                <a:uLnTx/>
                <a:uFillTx/>
                <a:latin typeface="Segoe UI"/>
                <a:ea typeface="+mn-ea"/>
                <a:cs typeface="+mn-cs"/>
              </a:rPr>
              <a:t>Making sense of data</a:t>
            </a:r>
          </a:p>
          <a:p>
            <a:pPr marL="799946" marR="0" lvl="2"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solidFill>
                  <a:srgbClr val="7030A0"/>
                </a:solidFill>
                <a:effectLst/>
                <a:uLnTx/>
                <a:uFillTx/>
                <a:latin typeface="Segoe UI"/>
                <a:ea typeface="+mn-ea"/>
                <a:cs typeface="+mn-cs"/>
              </a:rPr>
              <a:t>Understanding the past</a:t>
            </a:r>
          </a:p>
          <a:p>
            <a:pPr marL="799946" marR="0" lvl="2"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solidFill>
                  <a:srgbClr val="7030A0"/>
                </a:solidFill>
                <a:effectLst/>
                <a:uLnTx/>
                <a:uFillTx/>
                <a:latin typeface="Segoe UI"/>
                <a:ea typeface="+mn-ea"/>
                <a:cs typeface="+mn-cs"/>
              </a:rPr>
              <a:t>Learning the structure of data</a:t>
            </a:r>
          </a:p>
          <a:p>
            <a:pPr marL="799946" marR="0" lvl="2"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solidFill>
                  <a:srgbClr val="7030A0"/>
                </a:solidFill>
                <a:effectLst/>
                <a:uLnTx/>
                <a:uFillTx/>
                <a:latin typeface="Segoe UI"/>
                <a:ea typeface="+mn-ea"/>
                <a:cs typeface="+mn-cs"/>
              </a:rPr>
              <a:t>Labels no provided</a:t>
            </a:r>
          </a:p>
        </p:txBody>
      </p:sp>
      <p:sp>
        <p:nvSpPr>
          <p:cNvPr id="3" name="Title 1"/>
          <p:cNvSpPr txBox="1">
            <a:spLocks/>
          </p:cNvSpPr>
          <p:nvPr/>
        </p:nvSpPr>
        <p:spPr>
          <a:xfrm>
            <a:off x="0" y="0"/>
            <a:ext cx="12436475" cy="859809"/>
          </a:xfrm>
          <a:prstGeom prst="rect">
            <a:avLst/>
          </a:prstGeom>
        </p:spPr>
        <p:txBody>
          <a:bodyPr vert="horz" wrap="square" lIns="320040" tIns="152357" rIns="53325" bIns="53325" rtlCol="0" anchor="ctr">
            <a:noAutofit/>
          </a:bodyPr>
          <a:lstStyle>
            <a:lvl1pPr defTabSz="1109758">
              <a:lnSpc>
                <a:spcPct val="90000"/>
              </a:lnSpc>
              <a:spcBef>
                <a:spcPct val="0"/>
              </a:spcBef>
              <a:buNone/>
              <a:defRPr lang="en-US" sz="4800" b="0" cap="none" spc="-59" baseline="0" dirty="0" smtClean="0">
                <a:ln w="3175">
                  <a:noFill/>
                </a:ln>
                <a:solidFill>
                  <a:schemeClr val="tx1">
                    <a:lumMod val="75000"/>
                  </a:schemeClr>
                </a:solidFill>
                <a:effectLst/>
                <a:latin typeface="Segoe UI Light" pitchFamily="34" charset="0"/>
                <a:ea typeface="Segoe UI" pitchFamily="34" charset="0"/>
                <a:cs typeface="Segoe UI" pitchFamily="34" charset="0"/>
              </a:defRPr>
            </a:lvl1pPr>
          </a:lstStyle>
          <a:p>
            <a:pPr marL="0" marR="0" lvl="0" indent="0" algn="l" defTabSz="1109758"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59" normalizeH="0" baseline="0" noProof="0" dirty="0">
                <a:ln w="3175">
                  <a:noFill/>
                </a:ln>
                <a:solidFill>
                  <a:srgbClr val="505050">
                    <a:lumMod val="75000"/>
                  </a:srgbClr>
                </a:solidFill>
                <a:effectLst/>
                <a:uLnTx/>
                <a:uFillTx/>
                <a:latin typeface="Segoe UI Light" pitchFamily="34" charset="0"/>
                <a:cs typeface="Segoe UI" pitchFamily="34" charset="0"/>
              </a:rPr>
              <a:t>Machine Learning Algorithms</a:t>
            </a:r>
          </a:p>
        </p:txBody>
      </p:sp>
      <p:pic>
        <p:nvPicPr>
          <p:cNvPr id="4" name="Picture 3"/>
          <p:cNvPicPr>
            <a:picLocks noChangeAspect="1"/>
          </p:cNvPicPr>
          <p:nvPr/>
        </p:nvPicPr>
        <p:blipFill>
          <a:blip r:embed="rId3"/>
          <a:stretch>
            <a:fillRect/>
          </a:stretch>
        </p:blipFill>
        <p:spPr>
          <a:xfrm>
            <a:off x="10578808" y="2126742"/>
            <a:ext cx="1234054" cy="1990647"/>
          </a:xfrm>
          <a:prstGeom prst="rect">
            <a:avLst/>
          </a:prstGeom>
        </p:spPr>
      </p:pic>
      <p:pic>
        <p:nvPicPr>
          <p:cNvPr id="5" name="Picture 4"/>
          <p:cNvPicPr>
            <a:picLocks noChangeAspect="1"/>
          </p:cNvPicPr>
          <p:nvPr/>
        </p:nvPicPr>
        <p:blipFill>
          <a:blip r:embed="rId4"/>
          <a:stretch>
            <a:fillRect/>
          </a:stretch>
        </p:blipFill>
        <p:spPr>
          <a:xfrm flipH="1">
            <a:off x="10692872" y="4956532"/>
            <a:ext cx="1035914" cy="1526972"/>
          </a:xfrm>
          <a:prstGeom prst="rect">
            <a:avLst/>
          </a:prstGeom>
        </p:spPr>
      </p:pic>
      <p:pic>
        <p:nvPicPr>
          <p:cNvPr id="8" name="Picture 7"/>
          <p:cNvPicPr>
            <a:picLocks noChangeAspect="1"/>
          </p:cNvPicPr>
          <p:nvPr/>
        </p:nvPicPr>
        <p:blipFill>
          <a:blip r:embed="rId5"/>
          <a:stretch>
            <a:fillRect/>
          </a:stretch>
        </p:blipFill>
        <p:spPr>
          <a:xfrm>
            <a:off x="9693386" y="1587707"/>
            <a:ext cx="704948" cy="1338754"/>
          </a:xfrm>
          <a:prstGeom prst="rect">
            <a:avLst/>
          </a:prstGeom>
        </p:spPr>
      </p:pic>
      <p:pic>
        <p:nvPicPr>
          <p:cNvPr id="9" name="Picture 8"/>
          <p:cNvPicPr>
            <a:picLocks noChangeAspect="1"/>
          </p:cNvPicPr>
          <p:nvPr/>
        </p:nvPicPr>
        <p:blipFill>
          <a:blip r:embed="rId5"/>
          <a:stretch>
            <a:fillRect/>
          </a:stretch>
        </p:blipFill>
        <p:spPr>
          <a:xfrm>
            <a:off x="9686251" y="4663421"/>
            <a:ext cx="704948" cy="1338754"/>
          </a:xfrm>
          <a:prstGeom prst="rect">
            <a:avLst/>
          </a:prstGeom>
        </p:spPr>
      </p:pic>
    </p:spTree>
    <p:extLst>
      <p:ext uri="{BB962C8B-B14F-4D97-AF65-F5344CB8AC3E}">
        <p14:creationId xmlns:p14="http://schemas.microsoft.com/office/powerpoint/2010/main" val="24403324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1"/>
            <a:ext cx="12436475" cy="1859973"/>
          </a:xfrm>
        </p:spPr>
        <p:txBody>
          <a:bodyPr>
            <a:normAutofit/>
          </a:bodyPr>
          <a:lstStyle/>
          <a:p>
            <a:pPr algn="ctr"/>
            <a:r>
              <a:rPr lang="en-US" sz="5400" dirty="0"/>
              <a:t>The Data Science Process and Platform</a:t>
            </a:r>
          </a:p>
        </p:txBody>
      </p:sp>
      <p:pic>
        <p:nvPicPr>
          <p:cNvPr id="5" name="Picture 4"/>
          <p:cNvPicPr>
            <a:picLocks noChangeAspect="1"/>
          </p:cNvPicPr>
          <p:nvPr/>
        </p:nvPicPr>
        <p:blipFill>
          <a:blip r:embed="rId3"/>
          <a:stretch>
            <a:fillRect/>
          </a:stretch>
        </p:blipFill>
        <p:spPr>
          <a:xfrm>
            <a:off x="2665503" y="2115427"/>
            <a:ext cx="7354808" cy="2902911"/>
          </a:xfrm>
          <a:prstGeom prst="rect">
            <a:avLst/>
          </a:prstGeom>
        </p:spPr>
      </p:pic>
    </p:spTree>
    <p:extLst>
      <p:ext uri="{BB962C8B-B14F-4D97-AF65-F5344CB8AC3E}">
        <p14:creationId xmlns:p14="http://schemas.microsoft.com/office/powerpoint/2010/main" val="22414556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01600"/>
            <a:ext cx="3533775" cy="2068513"/>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latin typeface="+mj-lt"/>
              </a:rPr>
              <a:t>The Team Data Science </a:t>
            </a:r>
            <a:r>
              <a:rPr lang="en-US" sz="4399" dirty="0">
                <a:solidFill>
                  <a:srgbClr val="4472C4"/>
                </a:solidFill>
                <a:latin typeface="+mj-lt"/>
              </a:rPr>
              <a:t>Process</a:t>
            </a:r>
            <a:r>
              <a:rPr lang="en-US" sz="4399" dirty="0">
                <a:solidFill>
                  <a:schemeClr val="tx1">
                    <a:lumMod val="75000"/>
                  </a:schemeClr>
                </a:solidFill>
                <a:latin typeface="+mj-lt"/>
              </a:rPr>
              <a:t> </a:t>
            </a:r>
          </a:p>
        </p:txBody>
      </p:sp>
      <p:graphicFrame>
        <p:nvGraphicFramePr>
          <p:cNvPr id="3" name="Diagram 2"/>
          <p:cNvGraphicFramePr/>
          <p:nvPr>
            <p:extLst>
              <p:ext uri="{D42A27DB-BD31-4B8C-83A1-F6EECF244321}">
                <p14:modId xmlns:p14="http://schemas.microsoft.com/office/powerpoint/2010/main" val="4118155892"/>
              </p:ext>
            </p:extLst>
          </p:nvPr>
        </p:nvGraphicFramePr>
        <p:xfrm>
          <a:off x="4255702" y="101600"/>
          <a:ext cx="8029573" cy="66567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3733482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Cortana%20Analytics_v1</Template>
  <TotalTime>0</TotalTime>
  <Words>2853</Words>
  <Application>Microsoft Office PowerPoint</Application>
  <PresentationFormat>Custom</PresentationFormat>
  <Paragraphs>433</Paragraphs>
  <Slides>34</Slides>
  <Notes>32</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34</vt:i4>
      </vt:variant>
    </vt:vector>
  </HeadingPairs>
  <TitlesOfParts>
    <vt:vector size="45" baseType="lpstr">
      <vt:lpstr>MS PGothic</vt:lpstr>
      <vt:lpstr>SimSun</vt:lpstr>
      <vt:lpstr>Arial</vt:lpstr>
      <vt:lpstr>Calibri</vt:lpstr>
      <vt:lpstr>Calibri Light</vt:lpstr>
      <vt:lpstr>Consolas</vt:lpstr>
      <vt:lpstr>Segoe UI</vt:lpstr>
      <vt:lpstr>Segoe UI Light</vt:lpstr>
      <vt:lpstr>Times New Roman</vt:lpstr>
      <vt:lpstr>Office Theme</vt:lpstr>
      <vt:lpstr>think-cell Slide</vt:lpstr>
      <vt:lpstr>PowerPoint Presentation</vt:lpstr>
      <vt:lpstr>Welcome!</vt:lpstr>
      <vt:lpstr>Lab</vt:lpstr>
      <vt:lpstr>PowerPoint Presentation</vt:lpstr>
      <vt:lpstr>Machine Learning</vt:lpstr>
      <vt:lpstr>Machine Learning Capabilities</vt:lpstr>
      <vt:lpstr>PowerPoint Presentation</vt:lpstr>
      <vt:lpstr>The Data Science Process and Platform</vt:lpstr>
      <vt:lpstr>The Team Data Science Process </vt:lpstr>
      <vt:lpstr>The SQL Server ML Services  Platform</vt:lpstr>
      <vt:lpstr>An Introduction to R</vt:lpstr>
      <vt:lpstr>R Programing and Environment</vt:lpstr>
      <vt:lpstr>SQL</vt:lpstr>
      <vt:lpstr>R Primary Concepts</vt:lpstr>
      <vt:lpstr>PowerPoint Presentation</vt:lpstr>
      <vt:lpstr>Lab</vt:lpstr>
      <vt:lpstr>An Introduction to Python</vt:lpstr>
      <vt:lpstr>Python Programing and Environment</vt:lpstr>
      <vt:lpstr>Python Primary Concepts</vt:lpstr>
      <vt:lpstr>PowerPoint Presentation</vt:lpstr>
      <vt:lpstr>Lab</vt:lpstr>
      <vt:lpstr>A Practical Example Of an ML Process and Platform using SQL Server</vt:lpstr>
      <vt:lpstr>Microsoft ML Services in SQL Server</vt:lpstr>
      <vt:lpstr>Phase One - Business Understanding</vt:lpstr>
      <vt:lpstr>Phase Two – Data Acquisition and Understanding</vt:lpstr>
      <vt:lpstr>Phase Three - Modeling</vt:lpstr>
      <vt:lpstr>Phase Four - Operationalization</vt:lpstr>
      <vt:lpstr>Configuration and Operation</vt:lpstr>
      <vt:lpstr>T-SQL and R Interaction</vt:lpstr>
      <vt:lpstr>Implementation Considerations</vt:lpstr>
      <vt:lpstr>Phase Five – Customer Handoff</vt:lpstr>
      <vt:lpstr>Performance and Monitoring</vt:lpstr>
      <vt:lpstr>Security and Governance</vt:lpstr>
      <vt:lpstr>A More complex example</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2016-11-27T02:00:30Z</dcterms:created>
  <dcterms:modified xsi:type="dcterms:W3CDTF">2018-06-08T16:38:46Z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Ref">
    <vt:lpwstr>https://api.informationprotection.azure.com/api/72f988bf-86f1-41af-91ab-2d7cd011db47</vt:lpwstr>
  </property>
  <property fmtid="{D5CDD505-2E9C-101B-9397-08002B2CF9AE}" pid="5" name="MSIP_Label_f42aa342-8706-4288-bd11-ebb85995028c_SetBy">
    <vt:lpwstr>bwoody@microsoft.com</vt:lpwstr>
  </property>
  <property fmtid="{D5CDD505-2E9C-101B-9397-08002B2CF9AE}" pid="6" name="MSIP_Label_f42aa342-8706-4288-bd11-ebb85995028c_SetDate">
    <vt:lpwstr>2017-05-28T17:54:53.8373042-04:00</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